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708" r:id="rId2"/>
    <p:sldId id="753" r:id="rId3"/>
    <p:sldId id="814" r:id="rId4"/>
    <p:sldId id="817" r:id="rId5"/>
    <p:sldId id="818" r:id="rId6"/>
    <p:sldId id="798" r:id="rId7"/>
    <p:sldId id="799" r:id="rId8"/>
    <p:sldId id="800" r:id="rId9"/>
    <p:sldId id="787" r:id="rId10"/>
  </p:sldIdLst>
  <p:sldSz cx="9144000" cy="6858000" type="screen4x3"/>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40">
          <p15:clr>
            <a:srgbClr val="A4A3A4"/>
          </p15:clr>
        </p15:guide>
        <p15:guide id="3" orient="horz" pos="3132">
          <p15:clr>
            <a:srgbClr val="A4A3A4"/>
          </p15:clr>
        </p15:guide>
        <p15:guide id="4" pos="214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ilbert" initials="G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9B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5" autoAdjust="0"/>
    <p:restoredTop sz="91829" autoAdjust="0"/>
  </p:normalViewPr>
  <p:slideViewPr>
    <p:cSldViewPr>
      <p:cViewPr varScale="1">
        <p:scale>
          <a:sx n="99" d="100"/>
          <a:sy n="99" d="100"/>
        </p:scale>
        <p:origin x="1188" y="90"/>
      </p:cViewPr>
      <p:guideLst>
        <p:guide orient="horz" pos="2160"/>
        <p:guide pos="2880"/>
      </p:guideLst>
    </p:cSldViewPr>
  </p:slideViewPr>
  <p:outlineViewPr>
    <p:cViewPr>
      <p:scale>
        <a:sx n="33" d="100"/>
        <a:sy n="33" d="100"/>
      </p:scale>
      <p:origin x="0" y="768"/>
    </p:cViewPr>
  </p:outlineViewPr>
  <p:notesTextViewPr>
    <p:cViewPr>
      <p:scale>
        <a:sx n="1" d="1"/>
        <a:sy n="1" d="1"/>
      </p:scale>
      <p:origin x="0" y="0"/>
    </p:cViewPr>
  </p:notesTextViewPr>
  <p:sorterViewPr>
    <p:cViewPr>
      <p:scale>
        <a:sx n="125" d="100"/>
        <a:sy n="125" d="100"/>
      </p:scale>
      <p:origin x="0" y="0"/>
    </p:cViewPr>
  </p:sorterViewPr>
  <p:notesViewPr>
    <p:cSldViewPr>
      <p:cViewPr varScale="1">
        <p:scale>
          <a:sx n="49" d="100"/>
          <a:sy n="49" d="100"/>
        </p:scale>
        <p:origin x="-2916" y="-90"/>
      </p:cViewPr>
      <p:guideLst>
        <p:guide orient="horz" pos="3128"/>
        <p:guide pos="2140"/>
        <p:guide orient="horz" pos="3132"/>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7205"/>
          </a:xfrm>
          <a:prstGeom prst="rect">
            <a:avLst/>
          </a:prstGeom>
        </p:spPr>
        <p:txBody>
          <a:bodyPr vert="horz" lIns="91568" tIns="45784" rIns="91568" bIns="45784" rtlCol="0"/>
          <a:lstStyle>
            <a:lvl1pPr algn="l">
              <a:defRPr sz="1200"/>
            </a:lvl1pPr>
          </a:lstStyle>
          <a:p>
            <a:endParaRPr lang="en-GB"/>
          </a:p>
        </p:txBody>
      </p:sp>
      <p:sp>
        <p:nvSpPr>
          <p:cNvPr id="3" name="Date Placeholder 2"/>
          <p:cNvSpPr>
            <a:spLocks noGrp="1"/>
          </p:cNvSpPr>
          <p:nvPr>
            <p:ph type="dt" sz="quarter" idx="1"/>
          </p:nvPr>
        </p:nvSpPr>
        <p:spPr>
          <a:xfrm>
            <a:off x="3854940" y="0"/>
            <a:ext cx="2949099" cy="497205"/>
          </a:xfrm>
          <a:prstGeom prst="rect">
            <a:avLst/>
          </a:prstGeom>
        </p:spPr>
        <p:txBody>
          <a:bodyPr vert="horz" lIns="91568" tIns="45784" rIns="91568" bIns="45784" rtlCol="0"/>
          <a:lstStyle>
            <a:lvl1pPr algn="r">
              <a:defRPr sz="1200"/>
            </a:lvl1pPr>
          </a:lstStyle>
          <a:p>
            <a:fld id="{59228BDA-53D2-4377-9EE3-69B9799EC0F4}" type="datetimeFigureOut">
              <a:rPr lang="en-GB" smtClean="0"/>
              <a:t>13.07.2017</a:t>
            </a:fld>
            <a:endParaRPr lang="en-GB"/>
          </a:p>
        </p:txBody>
      </p:sp>
      <p:sp>
        <p:nvSpPr>
          <p:cNvPr id="4" name="Footer Placeholder 3"/>
          <p:cNvSpPr>
            <a:spLocks noGrp="1"/>
          </p:cNvSpPr>
          <p:nvPr>
            <p:ph type="ftr" sz="quarter" idx="2"/>
          </p:nvPr>
        </p:nvSpPr>
        <p:spPr>
          <a:xfrm>
            <a:off x="0" y="9445169"/>
            <a:ext cx="2949099" cy="497205"/>
          </a:xfrm>
          <a:prstGeom prst="rect">
            <a:avLst/>
          </a:prstGeom>
        </p:spPr>
        <p:txBody>
          <a:bodyPr vert="horz" lIns="91568" tIns="45784" rIns="91568" bIns="45784" rtlCol="0" anchor="b"/>
          <a:lstStyle>
            <a:lvl1pPr algn="l">
              <a:defRPr sz="1200"/>
            </a:lvl1pPr>
          </a:lstStyle>
          <a:p>
            <a:endParaRPr lang="en-GB"/>
          </a:p>
        </p:txBody>
      </p:sp>
      <p:sp>
        <p:nvSpPr>
          <p:cNvPr id="5" name="Slide Number Placeholder 4"/>
          <p:cNvSpPr>
            <a:spLocks noGrp="1"/>
          </p:cNvSpPr>
          <p:nvPr>
            <p:ph type="sldNum" sz="quarter" idx="3"/>
          </p:nvPr>
        </p:nvSpPr>
        <p:spPr>
          <a:xfrm>
            <a:off x="3854940" y="9445169"/>
            <a:ext cx="2949099" cy="497205"/>
          </a:xfrm>
          <a:prstGeom prst="rect">
            <a:avLst/>
          </a:prstGeom>
        </p:spPr>
        <p:txBody>
          <a:bodyPr vert="horz" lIns="91568" tIns="45784" rIns="91568" bIns="45784" rtlCol="0" anchor="b"/>
          <a:lstStyle>
            <a:lvl1pPr algn="r">
              <a:defRPr sz="1200"/>
            </a:lvl1pPr>
          </a:lstStyle>
          <a:p>
            <a:fld id="{C3AD3BAE-ABAA-4634-AE23-A6EE8753F743}" type="slidenum">
              <a:rPr lang="en-GB" smtClean="0"/>
              <a:t>‹#›</a:t>
            </a:fld>
            <a:endParaRPr lang="en-GB"/>
          </a:p>
        </p:txBody>
      </p:sp>
    </p:spTree>
    <p:extLst>
      <p:ext uri="{BB962C8B-B14F-4D97-AF65-F5344CB8AC3E}">
        <p14:creationId xmlns:p14="http://schemas.microsoft.com/office/powerpoint/2010/main" val="36130761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9629" cy="497523"/>
          </a:xfrm>
          <a:prstGeom prst="rect">
            <a:avLst/>
          </a:prstGeom>
        </p:spPr>
        <p:txBody>
          <a:bodyPr vert="horz" lIns="91568" tIns="45784" rIns="91568" bIns="45784" rtlCol="0"/>
          <a:lstStyle>
            <a:lvl1pPr algn="l">
              <a:defRPr sz="1200"/>
            </a:lvl1pPr>
          </a:lstStyle>
          <a:p>
            <a:endParaRPr lang="en-GB"/>
          </a:p>
        </p:txBody>
      </p:sp>
      <p:sp>
        <p:nvSpPr>
          <p:cNvPr id="3" name="Date Placeholder 2"/>
          <p:cNvSpPr>
            <a:spLocks noGrp="1"/>
          </p:cNvSpPr>
          <p:nvPr>
            <p:ph type="dt" idx="1"/>
          </p:nvPr>
        </p:nvSpPr>
        <p:spPr>
          <a:xfrm>
            <a:off x="3854395" y="0"/>
            <a:ext cx="2949629" cy="497523"/>
          </a:xfrm>
          <a:prstGeom prst="rect">
            <a:avLst/>
          </a:prstGeom>
        </p:spPr>
        <p:txBody>
          <a:bodyPr vert="horz" lIns="91568" tIns="45784" rIns="91568" bIns="45784" rtlCol="0"/>
          <a:lstStyle>
            <a:lvl1pPr algn="r">
              <a:defRPr sz="1200"/>
            </a:lvl1pPr>
          </a:lstStyle>
          <a:p>
            <a:fld id="{7545D280-1BD8-4669-A8A1-2EF911E5A3FF}" type="datetimeFigureOut">
              <a:rPr lang="en-GB" smtClean="0"/>
              <a:t>13.07.2017</a:t>
            </a:fld>
            <a:endParaRPr lang="en-GB"/>
          </a:p>
        </p:txBody>
      </p:sp>
      <p:sp>
        <p:nvSpPr>
          <p:cNvPr id="4" name="Slide Image Placeholder 3"/>
          <p:cNvSpPr>
            <a:spLocks noGrp="1" noRot="1" noChangeAspect="1"/>
          </p:cNvSpPr>
          <p:nvPr>
            <p:ph type="sldImg" idx="2"/>
          </p:nvPr>
        </p:nvSpPr>
        <p:spPr>
          <a:xfrm>
            <a:off x="915988" y="746125"/>
            <a:ext cx="4973637" cy="3729038"/>
          </a:xfrm>
          <a:prstGeom prst="rect">
            <a:avLst/>
          </a:prstGeom>
          <a:noFill/>
          <a:ln w="12700">
            <a:solidFill>
              <a:prstClr val="black"/>
            </a:solidFill>
          </a:ln>
        </p:spPr>
        <p:txBody>
          <a:bodyPr vert="horz" lIns="91568" tIns="45784" rIns="91568" bIns="45784" rtlCol="0" anchor="ctr"/>
          <a:lstStyle/>
          <a:p>
            <a:endParaRPr lang="en-GB"/>
          </a:p>
        </p:txBody>
      </p:sp>
      <p:sp>
        <p:nvSpPr>
          <p:cNvPr id="5" name="Notes Placeholder 4"/>
          <p:cNvSpPr>
            <a:spLocks noGrp="1"/>
          </p:cNvSpPr>
          <p:nvPr>
            <p:ph type="body" sz="quarter" idx="3"/>
          </p:nvPr>
        </p:nvSpPr>
        <p:spPr>
          <a:xfrm>
            <a:off x="680562" y="4724084"/>
            <a:ext cx="5444490" cy="4474528"/>
          </a:xfrm>
          <a:prstGeom prst="rect">
            <a:avLst/>
          </a:prstGeom>
        </p:spPr>
        <p:txBody>
          <a:bodyPr vert="horz" lIns="91568" tIns="45784" rIns="91568" bIns="4578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9444988"/>
            <a:ext cx="2949629" cy="497523"/>
          </a:xfrm>
          <a:prstGeom prst="rect">
            <a:avLst/>
          </a:prstGeom>
        </p:spPr>
        <p:txBody>
          <a:bodyPr vert="horz" lIns="91568" tIns="45784" rIns="91568" bIns="45784" rtlCol="0" anchor="b"/>
          <a:lstStyle>
            <a:lvl1pPr algn="l">
              <a:defRPr sz="1200"/>
            </a:lvl1pPr>
          </a:lstStyle>
          <a:p>
            <a:endParaRPr lang="en-GB"/>
          </a:p>
        </p:txBody>
      </p:sp>
      <p:sp>
        <p:nvSpPr>
          <p:cNvPr id="7" name="Slide Number Placeholder 6"/>
          <p:cNvSpPr>
            <a:spLocks noGrp="1"/>
          </p:cNvSpPr>
          <p:nvPr>
            <p:ph type="sldNum" sz="quarter" idx="5"/>
          </p:nvPr>
        </p:nvSpPr>
        <p:spPr>
          <a:xfrm>
            <a:off x="3854395" y="9444988"/>
            <a:ext cx="2949629" cy="497523"/>
          </a:xfrm>
          <a:prstGeom prst="rect">
            <a:avLst/>
          </a:prstGeom>
        </p:spPr>
        <p:txBody>
          <a:bodyPr vert="horz" lIns="91568" tIns="45784" rIns="91568" bIns="45784" rtlCol="0" anchor="b"/>
          <a:lstStyle>
            <a:lvl1pPr algn="r">
              <a:defRPr sz="1200"/>
            </a:lvl1pPr>
          </a:lstStyle>
          <a:p>
            <a:fld id="{7436C322-1FEC-4C25-9DF9-234F3C994BC8}" type="slidenum">
              <a:rPr lang="en-GB" smtClean="0"/>
              <a:t>‹#›</a:t>
            </a:fld>
            <a:endParaRPr lang="en-GB"/>
          </a:p>
        </p:txBody>
      </p:sp>
    </p:spTree>
    <p:extLst>
      <p:ext uri="{BB962C8B-B14F-4D97-AF65-F5344CB8AC3E}">
        <p14:creationId xmlns:p14="http://schemas.microsoft.com/office/powerpoint/2010/main" val="53306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36C322-1FEC-4C25-9DF9-234F3C994BC8}" type="slidenum">
              <a:rPr lang="en-GB" smtClean="0"/>
              <a:t>1</a:t>
            </a:fld>
            <a:endParaRPr lang="en-GB"/>
          </a:p>
        </p:txBody>
      </p:sp>
    </p:spTree>
    <p:extLst>
      <p:ext uri="{BB962C8B-B14F-4D97-AF65-F5344CB8AC3E}">
        <p14:creationId xmlns:p14="http://schemas.microsoft.com/office/powerpoint/2010/main" val="1988697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36C322-1FEC-4C25-9DF9-234F3C994BC8}" type="slidenum">
              <a:rPr lang="en-GB" smtClean="0"/>
              <a:t>2</a:t>
            </a:fld>
            <a:endParaRPr lang="en-GB"/>
          </a:p>
        </p:txBody>
      </p:sp>
    </p:spTree>
    <p:extLst>
      <p:ext uri="{BB962C8B-B14F-4D97-AF65-F5344CB8AC3E}">
        <p14:creationId xmlns:p14="http://schemas.microsoft.com/office/powerpoint/2010/main" val="37969102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436C322-1FEC-4C25-9DF9-234F3C994BC8}" type="slidenum">
              <a:rPr lang="en-GB" smtClean="0"/>
              <a:t>8</a:t>
            </a:fld>
            <a:endParaRPr lang="en-GB"/>
          </a:p>
        </p:txBody>
      </p:sp>
    </p:spTree>
    <p:extLst>
      <p:ext uri="{BB962C8B-B14F-4D97-AF65-F5344CB8AC3E}">
        <p14:creationId xmlns:p14="http://schemas.microsoft.com/office/powerpoint/2010/main" val="15000574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36C322-1FEC-4C25-9DF9-234F3C994BC8}" type="slidenum">
              <a:rPr lang="en-GB" smtClean="0"/>
              <a:t>9</a:t>
            </a:fld>
            <a:endParaRPr lang="en-GB"/>
          </a:p>
        </p:txBody>
      </p:sp>
    </p:spTree>
    <p:extLst>
      <p:ext uri="{BB962C8B-B14F-4D97-AF65-F5344CB8AC3E}">
        <p14:creationId xmlns:p14="http://schemas.microsoft.com/office/powerpoint/2010/main" val="4039532669"/>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56330" y="2130425"/>
            <a:ext cx="8103348" cy="1470025"/>
          </a:xfrm>
        </p:spPr>
        <p:txBody>
          <a:bodyPr>
            <a:normAutofit/>
          </a:bodyPr>
          <a:lstStyle>
            <a:lvl1pPr algn="l">
              <a:defRPr sz="3600" baseline="0">
                <a:solidFill>
                  <a:schemeClr val="tx1"/>
                </a:solidFill>
                <a:latin typeface="Arial" pitchFamily="34" charset="0"/>
              </a:defRPr>
            </a:lvl1pPr>
          </a:lstStyle>
          <a:p>
            <a:r>
              <a:rPr lang="en-US" dirty="0" smtClean="0"/>
              <a:t>Presentation title</a:t>
            </a:r>
            <a:endParaRPr lang="en-GB" dirty="0"/>
          </a:p>
        </p:txBody>
      </p:sp>
      <p:sp>
        <p:nvSpPr>
          <p:cNvPr id="3" name="Subtitle 2"/>
          <p:cNvSpPr>
            <a:spLocks noGrp="1"/>
          </p:cNvSpPr>
          <p:nvPr>
            <p:ph type="subTitle" idx="1" hasCustomPrompt="1"/>
          </p:nvPr>
        </p:nvSpPr>
        <p:spPr>
          <a:xfrm>
            <a:off x="581496" y="4581128"/>
            <a:ext cx="8094959" cy="1665289"/>
          </a:xfrm>
        </p:spPr>
        <p:txBody>
          <a:bodyPr>
            <a:normAutofit/>
          </a:bodyPr>
          <a:lstStyle>
            <a:lvl1pPr marL="0" indent="0" algn="l">
              <a:buNone/>
              <a:defRPr sz="1230" baseline="0">
                <a:solidFill>
                  <a:schemeClr val="tx1"/>
                </a:solidFill>
                <a:latin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Name, Title</a:t>
            </a:r>
          </a:p>
          <a:p>
            <a:endParaRPr lang="en-GB" dirty="0"/>
          </a:p>
        </p:txBody>
      </p:sp>
      <p:pic>
        <p:nvPicPr>
          <p:cNvPr id="7" name="Picture 6"/>
          <p:cNvPicPr/>
          <p:nvPr userDrawn="1"/>
        </p:nvPicPr>
        <p:blipFill>
          <a:blip r:embed="rId2"/>
          <a:stretch>
            <a:fillRect/>
          </a:stretch>
        </p:blipFill>
        <p:spPr>
          <a:xfrm>
            <a:off x="683568" y="371376"/>
            <a:ext cx="2968625" cy="1041400"/>
          </a:xfrm>
          <a:prstGeom prst="rect">
            <a:avLst/>
          </a:prstGeom>
        </p:spPr>
      </p:pic>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044592" y="5445222"/>
            <a:ext cx="1522906" cy="1015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524804" y="5445224"/>
            <a:ext cx="1522906" cy="1015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6084168" y="5445224"/>
            <a:ext cx="1522908" cy="1015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588" y="5445224"/>
            <a:ext cx="1522907" cy="1015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3"/>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4564379" y="5445222"/>
            <a:ext cx="1522906" cy="1015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4"/>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7596336" y="5445224"/>
            <a:ext cx="1530610" cy="1015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85003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lgn="l">
              <a:defRPr sz="3000" baseline="0">
                <a:solidFill>
                  <a:srgbClr val="0C9BE2"/>
                </a:solidFill>
                <a:latin typeface="Arial" pitchFamily="34" charset="0"/>
              </a:defRPr>
            </a:lvl1pPr>
          </a:lstStyle>
          <a:p>
            <a:r>
              <a:rPr lang="en-US" dirty="0" smtClean="0"/>
              <a:t>Content</a:t>
            </a:r>
            <a:endParaRPr lang="en-GB" dirty="0"/>
          </a:p>
        </p:txBody>
      </p:sp>
      <p:sp>
        <p:nvSpPr>
          <p:cNvPr id="3" name="Content Placeholder 2"/>
          <p:cNvSpPr>
            <a:spLocks noGrp="1"/>
          </p:cNvSpPr>
          <p:nvPr>
            <p:ph idx="1" hasCustomPrompt="1"/>
          </p:nvPr>
        </p:nvSpPr>
        <p:spPr>
          <a:xfrm>
            <a:off x="457200" y="1484784"/>
            <a:ext cx="8229600" cy="4641379"/>
          </a:xfrm>
        </p:spPr>
        <p:txBody>
          <a:bodyPr>
            <a:normAutofit/>
          </a:bodyPr>
          <a:lstStyle>
            <a:lvl1pPr marL="342900" marR="0" indent="-342900" algn="l" defTabSz="914400" rtl="0" eaLnBrk="1" fontAlgn="auto" latinLnBrk="0" hangingPunct="1">
              <a:lnSpc>
                <a:spcPct val="100000"/>
              </a:lnSpc>
              <a:spcBef>
                <a:spcPct val="20000"/>
              </a:spcBef>
              <a:spcAft>
                <a:spcPts val="0"/>
              </a:spcAft>
              <a:buClrTx/>
              <a:buSzTx/>
              <a:buFont typeface="+mj-lt"/>
              <a:buAutoNum type="arabicPeriod"/>
              <a:tabLst/>
              <a:defRPr lang="en-US" sz="1800" kern="1200" baseline="0" dirty="0" smtClean="0">
                <a:solidFill>
                  <a:schemeClr val="tx1"/>
                </a:solidFill>
                <a:latin typeface="Arial" pitchFamily="34" charset="0"/>
                <a:ea typeface="+mn-ea"/>
                <a:cs typeface="Arial" pitchFamily="34" charset="0"/>
              </a:defRPr>
            </a:lvl1pPr>
            <a:lvl2pPr marL="800100" indent="-342900">
              <a:buFont typeface="+mj-lt"/>
              <a:buAutoNum type="alphaUcPeriod"/>
              <a:defRPr sz="1400" baseline="0">
                <a:latin typeface="Arial" pitchFamily="34" charset="0"/>
              </a:defRPr>
            </a:lvl2pPr>
            <a:lvl3pPr marL="1200150" indent="-285750">
              <a:buFontTx/>
              <a:buChar char="-"/>
              <a:defRPr sz="1400" baseline="0">
                <a:latin typeface="Arial" pitchFamily="34" charset="0"/>
              </a:defRPr>
            </a:lvl3pPr>
            <a:lvl4pPr marL="1543050" indent="-171450">
              <a:buFont typeface="Arial" pitchFamily="34" charset="0"/>
              <a:buChar char="•"/>
              <a:defRPr sz="1400" baseline="0">
                <a:latin typeface="Arial" pitchFamily="34" charset="0"/>
              </a:defRPr>
            </a:lvl4pPr>
            <a:lvl5pPr marL="2057400" indent="-228600">
              <a:buFont typeface="Wingdings" pitchFamily="2" charset="2"/>
              <a:buChar char="§"/>
              <a:defRPr sz="1400" baseline="0">
                <a:latin typeface="Arial" pitchFamily="34" charset="0"/>
              </a:defRPr>
            </a:lvl5pPr>
          </a:lstStyle>
          <a:p>
            <a:pPr lvl="0"/>
            <a:r>
              <a:rPr lang="en-US" dirty="0" smtClean="0"/>
              <a:t>Section 1							Page #</a:t>
            </a:r>
          </a:p>
          <a:p>
            <a:pPr lvl="0"/>
            <a:r>
              <a:rPr lang="en-US" dirty="0" smtClean="0"/>
              <a:t>Section 2							Page #</a:t>
            </a:r>
          </a:p>
          <a:p>
            <a:pPr marL="342900" marR="0" lvl="0" indent="-342900" algn="l" defTabSz="914400" rtl="0" eaLnBrk="1" fontAlgn="auto" latinLnBrk="0" hangingPunct="1">
              <a:lnSpc>
                <a:spcPct val="100000"/>
              </a:lnSpc>
              <a:spcBef>
                <a:spcPct val="20000"/>
              </a:spcBef>
              <a:spcAft>
                <a:spcPts val="0"/>
              </a:spcAft>
              <a:buClrTx/>
              <a:buSzTx/>
              <a:buFont typeface="+mj-lt"/>
              <a:buAutoNum type="arabicPeriod"/>
              <a:tabLst/>
              <a:defRPr/>
            </a:pPr>
            <a:r>
              <a:rPr lang="en-US" dirty="0" smtClean="0"/>
              <a:t>Section 3							Page #</a:t>
            </a:r>
          </a:p>
          <a:p>
            <a:pPr lvl="1"/>
            <a:r>
              <a:rPr lang="en-US" dirty="0" smtClean="0"/>
              <a:t>Subsection							Page #</a:t>
            </a:r>
          </a:p>
        </p:txBody>
      </p:sp>
      <p:sp>
        <p:nvSpPr>
          <p:cNvPr id="6" name="Slide Number Placeholder 5"/>
          <p:cNvSpPr>
            <a:spLocks noGrp="1"/>
          </p:cNvSpPr>
          <p:nvPr>
            <p:ph type="sldNum" sz="quarter" idx="12"/>
          </p:nvPr>
        </p:nvSpPr>
        <p:spPr/>
        <p:txBody>
          <a:bodyPr/>
          <a:lstStyle/>
          <a:p>
            <a:fld id="{A220C179-9F06-40D0-93EA-8FF612BB075F}" type="slidenum">
              <a:rPr lang="en-GB" smtClean="0"/>
              <a:t>‹#›</a:t>
            </a:fld>
            <a:endParaRPr lang="en-GB"/>
          </a:p>
        </p:txBody>
      </p:sp>
      <p:cxnSp>
        <p:nvCxnSpPr>
          <p:cNvPr id="8" name="Straight Connector 7"/>
          <p:cNvCxnSpPr/>
          <p:nvPr userDrawn="1"/>
        </p:nvCxnSpPr>
        <p:spPr>
          <a:xfrm>
            <a:off x="467544" y="777720"/>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467544" y="6237312"/>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2" name="Picture 11"/>
          <p:cNvPicPr/>
          <p:nvPr userDrawn="1"/>
        </p:nvPicPr>
        <p:blipFill>
          <a:blip r:embed="rId2"/>
          <a:stretch>
            <a:fillRect/>
          </a:stretch>
        </p:blipFill>
        <p:spPr>
          <a:xfrm>
            <a:off x="471753" y="6360368"/>
            <a:ext cx="1487170" cy="381000"/>
          </a:xfrm>
          <a:prstGeom prst="rect">
            <a:avLst/>
          </a:prstGeom>
        </p:spPr>
      </p:pic>
    </p:spTree>
    <p:extLst>
      <p:ext uri="{BB962C8B-B14F-4D97-AF65-F5344CB8AC3E}">
        <p14:creationId xmlns:p14="http://schemas.microsoft.com/office/powerpoint/2010/main" val="4292033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73862" y="1700808"/>
            <a:ext cx="8446610" cy="1224136"/>
          </a:xfrm>
        </p:spPr>
        <p:txBody>
          <a:bodyPr anchor="b" anchorCtr="0">
            <a:normAutofit/>
          </a:bodyPr>
          <a:lstStyle>
            <a:lvl1pPr algn="l">
              <a:defRPr sz="3000" b="0" i="0" cap="all" baseline="0">
                <a:solidFill>
                  <a:srgbClr val="359FD2"/>
                </a:solidFill>
                <a:latin typeface="Arial" pitchFamily="34" charset="0"/>
              </a:defRPr>
            </a:lvl1pPr>
          </a:lstStyle>
          <a:p>
            <a:r>
              <a:rPr lang="en-US" dirty="0" smtClean="0"/>
              <a:t>Section title</a:t>
            </a:r>
            <a:endParaRPr lang="en-GB" dirty="0"/>
          </a:p>
        </p:txBody>
      </p:sp>
      <p:sp>
        <p:nvSpPr>
          <p:cNvPr id="3" name="Text Placeholder 2"/>
          <p:cNvSpPr>
            <a:spLocks noGrp="1"/>
          </p:cNvSpPr>
          <p:nvPr>
            <p:ph type="body" idx="1" hasCustomPrompt="1"/>
          </p:nvPr>
        </p:nvSpPr>
        <p:spPr>
          <a:xfrm>
            <a:off x="378364" y="2906713"/>
            <a:ext cx="8442108" cy="378271"/>
          </a:xfrm>
        </p:spPr>
        <p:txBody>
          <a:bodyPr anchor="b"/>
          <a:lstStyle>
            <a:lvl1pPr marL="0" indent="0">
              <a:buNone/>
              <a:defRPr sz="20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Section Subtitle</a:t>
            </a:r>
          </a:p>
        </p:txBody>
      </p:sp>
      <p:cxnSp>
        <p:nvCxnSpPr>
          <p:cNvPr id="7" name="Straight Connector 6"/>
          <p:cNvCxnSpPr/>
          <p:nvPr userDrawn="1"/>
        </p:nvCxnSpPr>
        <p:spPr>
          <a:xfrm>
            <a:off x="467544" y="2908166"/>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5347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lgn="l">
              <a:defRPr sz="3000" baseline="0">
                <a:solidFill>
                  <a:srgbClr val="0C9BE2"/>
                </a:solidFill>
                <a:latin typeface="Arial" pitchFamily="34" charset="0"/>
              </a:defRPr>
            </a:lvl1pPr>
          </a:lstStyle>
          <a:p>
            <a:r>
              <a:rPr lang="en-US" dirty="0" smtClean="0"/>
              <a:t>Slide title</a:t>
            </a:r>
            <a:endParaRPr lang="en-GB" dirty="0"/>
          </a:p>
        </p:txBody>
      </p:sp>
      <p:sp>
        <p:nvSpPr>
          <p:cNvPr id="3" name="Content Placeholder 2"/>
          <p:cNvSpPr>
            <a:spLocks noGrp="1"/>
          </p:cNvSpPr>
          <p:nvPr>
            <p:ph idx="1" hasCustomPrompt="1"/>
          </p:nvPr>
        </p:nvSpPr>
        <p:spPr>
          <a:xfrm>
            <a:off x="457200" y="1196752"/>
            <a:ext cx="8229600" cy="4929411"/>
          </a:xfrm>
        </p:spPr>
        <p:txBody>
          <a:bodyPr>
            <a:normAutofit/>
          </a:bodyPr>
          <a:lstStyle>
            <a:lvl1pPr>
              <a:defRPr sz="2000" baseline="0">
                <a:latin typeface="Arial" pitchFamily="34" charset="0"/>
              </a:defRPr>
            </a:lvl1pPr>
            <a:lvl2pPr marL="742950" indent="-285750">
              <a:buFont typeface="Wingdings" pitchFamily="2" charset="2"/>
              <a:buChar char="§"/>
              <a:defRPr sz="1800" baseline="0">
                <a:latin typeface="Arial" pitchFamily="34" charset="0"/>
              </a:defRPr>
            </a:lvl2pPr>
            <a:lvl3pPr marL="1200150" indent="-285750">
              <a:buFontTx/>
              <a:buChar char="-"/>
              <a:defRPr sz="1500" baseline="0">
                <a:latin typeface="Arial" pitchFamily="34" charset="0"/>
              </a:defRPr>
            </a:lvl3pPr>
            <a:lvl4pPr marL="1543050" indent="-171450">
              <a:buFont typeface="Arial" pitchFamily="34" charset="0"/>
              <a:buChar char="•"/>
              <a:defRPr sz="1200" baseline="0">
                <a:latin typeface="Arial" pitchFamily="34" charset="0"/>
              </a:defRPr>
            </a:lvl4pPr>
            <a:lvl5pPr marL="2057400" indent="-228600">
              <a:buFont typeface="Wingdings" pitchFamily="2" charset="2"/>
              <a:buChar char="§"/>
              <a:defRPr sz="1100" baseline="0">
                <a:latin typeface="Arial" pitchFamily="34" charset="0"/>
              </a:defRPr>
            </a:lvl5pPr>
          </a:lstStyle>
          <a:p>
            <a:pPr lvl="0"/>
            <a:r>
              <a:rPr lang="en-US" dirty="0" smtClean="0"/>
              <a:t>Place your text here</a:t>
            </a:r>
          </a:p>
          <a:p>
            <a:pPr lvl="1"/>
            <a:r>
              <a:rPr lang="en-US" dirty="0" smtClean="0"/>
              <a:t>Second level text</a:t>
            </a:r>
          </a:p>
          <a:p>
            <a:pPr lvl="2"/>
            <a:r>
              <a:rPr lang="en-US" dirty="0" smtClean="0"/>
              <a:t>Third level text</a:t>
            </a:r>
          </a:p>
          <a:p>
            <a:pPr lvl="3"/>
            <a:r>
              <a:rPr lang="en-US" dirty="0" smtClean="0"/>
              <a:t>Fourth level text</a:t>
            </a:r>
          </a:p>
          <a:p>
            <a:pPr lvl="4"/>
            <a:r>
              <a:rPr lang="en-US" dirty="0" smtClean="0"/>
              <a:t>Fifth level</a:t>
            </a:r>
            <a:endParaRPr lang="en-GB" dirty="0"/>
          </a:p>
        </p:txBody>
      </p:sp>
      <p:sp>
        <p:nvSpPr>
          <p:cNvPr id="6" name="Slide Number Placeholder 5"/>
          <p:cNvSpPr>
            <a:spLocks noGrp="1"/>
          </p:cNvSpPr>
          <p:nvPr>
            <p:ph type="sldNum" sz="quarter" idx="12"/>
          </p:nvPr>
        </p:nvSpPr>
        <p:spPr/>
        <p:txBody>
          <a:bodyPr/>
          <a:lstStyle/>
          <a:p>
            <a:fld id="{A220C179-9F06-40D0-93EA-8FF612BB075F}" type="slidenum">
              <a:rPr lang="en-GB" smtClean="0"/>
              <a:t>‹#›</a:t>
            </a:fld>
            <a:endParaRPr lang="en-GB"/>
          </a:p>
        </p:txBody>
      </p:sp>
      <p:cxnSp>
        <p:nvCxnSpPr>
          <p:cNvPr id="8" name="Straight Connector 7"/>
          <p:cNvCxnSpPr/>
          <p:nvPr userDrawn="1"/>
        </p:nvCxnSpPr>
        <p:spPr>
          <a:xfrm>
            <a:off x="467544" y="777720"/>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467544" y="6237312"/>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2" name="Picture 11"/>
          <p:cNvPicPr/>
          <p:nvPr userDrawn="1"/>
        </p:nvPicPr>
        <p:blipFill>
          <a:blip r:embed="rId2"/>
          <a:stretch>
            <a:fillRect/>
          </a:stretch>
        </p:blipFill>
        <p:spPr>
          <a:xfrm>
            <a:off x="471753" y="6360368"/>
            <a:ext cx="1487170" cy="381000"/>
          </a:xfrm>
          <a:prstGeom prst="rect">
            <a:avLst/>
          </a:prstGeom>
        </p:spPr>
      </p:pic>
    </p:spTree>
    <p:extLst>
      <p:ext uri="{BB962C8B-B14F-4D97-AF65-F5344CB8AC3E}">
        <p14:creationId xmlns:p14="http://schemas.microsoft.com/office/powerpoint/2010/main" val="3377618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lgn="l">
              <a:defRPr sz="3000" baseline="0">
                <a:solidFill>
                  <a:srgbClr val="0C9BE2"/>
                </a:solidFill>
                <a:latin typeface="Arial" pitchFamily="34" charset="0"/>
              </a:defRPr>
            </a:lvl1pPr>
          </a:lstStyle>
          <a:p>
            <a:r>
              <a:rPr lang="en-US" dirty="0" smtClean="0"/>
              <a:t>Slide title</a:t>
            </a:r>
            <a:endParaRPr lang="en-GB" dirty="0"/>
          </a:p>
        </p:txBody>
      </p:sp>
      <p:sp>
        <p:nvSpPr>
          <p:cNvPr id="3" name="Content Placeholder 2"/>
          <p:cNvSpPr>
            <a:spLocks noGrp="1"/>
          </p:cNvSpPr>
          <p:nvPr>
            <p:ph idx="1" hasCustomPrompt="1"/>
          </p:nvPr>
        </p:nvSpPr>
        <p:spPr>
          <a:xfrm>
            <a:off x="2051720" y="1189826"/>
            <a:ext cx="6635080" cy="4936337"/>
          </a:xfrm>
        </p:spPr>
        <p:txBody>
          <a:bodyPr>
            <a:normAutofit/>
          </a:bodyPr>
          <a:lstStyle>
            <a:lvl1pPr>
              <a:defRPr sz="1600" baseline="0">
                <a:latin typeface="Arial" pitchFamily="34" charset="0"/>
              </a:defRPr>
            </a:lvl1pPr>
            <a:lvl2pPr marL="742950" indent="-285750">
              <a:buFont typeface="Wingdings" pitchFamily="2" charset="2"/>
              <a:buChar char="§"/>
              <a:defRPr sz="1400" baseline="0">
                <a:latin typeface="Arial" pitchFamily="34" charset="0"/>
              </a:defRPr>
            </a:lvl2pPr>
            <a:lvl3pPr marL="1200150" indent="-285750">
              <a:buFontTx/>
              <a:buChar char="-"/>
              <a:defRPr sz="1200" baseline="0">
                <a:latin typeface="Arial" pitchFamily="34" charset="0"/>
              </a:defRPr>
            </a:lvl3pPr>
            <a:lvl4pPr marL="1543050" indent="-171450">
              <a:buFont typeface="Arial" pitchFamily="34" charset="0"/>
              <a:buChar char="•"/>
              <a:defRPr sz="1000" baseline="0">
                <a:latin typeface="Arial" pitchFamily="34" charset="0"/>
              </a:defRPr>
            </a:lvl4pPr>
            <a:lvl5pPr marL="2057400" indent="-228600">
              <a:buFont typeface="Wingdings" pitchFamily="2" charset="2"/>
              <a:buChar char="§"/>
              <a:defRPr sz="1000" baseline="0">
                <a:latin typeface="Arial" pitchFamily="34" charset="0"/>
              </a:defRPr>
            </a:lvl5pPr>
          </a:lstStyle>
          <a:p>
            <a:pPr lvl="0"/>
            <a:r>
              <a:rPr lang="en-US" dirty="0" smtClean="0"/>
              <a:t>Place your text here</a:t>
            </a:r>
          </a:p>
          <a:p>
            <a:pPr lvl="1"/>
            <a:r>
              <a:rPr lang="en-US" dirty="0" smtClean="0"/>
              <a:t>Second level text</a:t>
            </a:r>
          </a:p>
          <a:p>
            <a:pPr lvl="2"/>
            <a:r>
              <a:rPr lang="en-US" dirty="0" smtClean="0"/>
              <a:t>Third level text</a:t>
            </a:r>
          </a:p>
          <a:p>
            <a:pPr lvl="3"/>
            <a:r>
              <a:rPr lang="en-US" dirty="0" smtClean="0"/>
              <a:t>Fourth level text</a:t>
            </a:r>
          </a:p>
          <a:p>
            <a:pPr lvl="4"/>
            <a:r>
              <a:rPr lang="en-US" dirty="0" smtClean="0"/>
              <a:t>Fifth level</a:t>
            </a:r>
            <a:endParaRPr lang="en-GB" dirty="0"/>
          </a:p>
        </p:txBody>
      </p:sp>
      <p:sp>
        <p:nvSpPr>
          <p:cNvPr id="6" name="Slide Number Placeholder 5"/>
          <p:cNvSpPr>
            <a:spLocks noGrp="1"/>
          </p:cNvSpPr>
          <p:nvPr>
            <p:ph type="sldNum" sz="quarter" idx="12"/>
          </p:nvPr>
        </p:nvSpPr>
        <p:spPr/>
        <p:txBody>
          <a:bodyPr/>
          <a:lstStyle/>
          <a:p>
            <a:fld id="{A220C179-9F06-40D0-93EA-8FF612BB075F}" type="slidenum">
              <a:rPr lang="en-GB" smtClean="0"/>
              <a:t>‹#›</a:t>
            </a:fld>
            <a:endParaRPr lang="en-GB"/>
          </a:p>
        </p:txBody>
      </p:sp>
      <p:cxnSp>
        <p:nvCxnSpPr>
          <p:cNvPr id="9" name="Straight Connector 8"/>
          <p:cNvCxnSpPr/>
          <p:nvPr userDrawn="1"/>
        </p:nvCxnSpPr>
        <p:spPr>
          <a:xfrm>
            <a:off x="467544" y="6237312"/>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hasCustomPrompt="1"/>
          </p:nvPr>
        </p:nvSpPr>
        <p:spPr>
          <a:xfrm>
            <a:off x="471753" y="1196752"/>
            <a:ext cx="1363943" cy="4936337"/>
          </a:xfrm>
        </p:spPr>
        <p:txBody>
          <a:bodyPr>
            <a:normAutofit/>
          </a:bodyPr>
          <a:lstStyle>
            <a:lvl1pPr marL="0" indent="0">
              <a:buFontTx/>
              <a:buNone/>
              <a:defRPr sz="1000" b="0" i="1" baseline="0">
                <a:latin typeface="Arial" pitchFamily="34" charset="0"/>
              </a:defRPr>
            </a:lvl1pPr>
            <a:lvl2pPr marL="742950" indent="-285750">
              <a:buFont typeface="Wingdings" pitchFamily="2" charset="2"/>
              <a:buChar char="§"/>
              <a:defRPr sz="1400" baseline="0">
                <a:latin typeface="Arial" pitchFamily="34" charset="0"/>
              </a:defRPr>
            </a:lvl2pPr>
            <a:lvl3pPr marL="1200150" indent="-285750">
              <a:buFontTx/>
              <a:buChar char="-"/>
              <a:defRPr sz="1200" baseline="0">
                <a:latin typeface="Arial" pitchFamily="34" charset="0"/>
              </a:defRPr>
            </a:lvl3pPr>
            <a:lvl4pPr marL="1543050" indent="-171450">
              <a:buFont typeface="Arial" pitchFamily="34" charset="0"/>
              <a:buChar char="•"/>
              <a:defRPr sz="1000" baseline="0">
                <a:latin typeface="Arial" pitchFamily="34" charset="0"/>
              </a:defRPr>
            </a:lvl4pPr>
            <a:lvl5pPr marL="2057400" indent="-228600">
              <a:buFont typeface="Wingdings" pitchFamily="2" charset="2"/>
              <a:buChar char="§"/>
              <a:defRPr sz="1000" baseline="0">
                <a:latin typeface="Arial" pitchFamily="34" charset="0"/>
              </a:defRPr>
            </a:lvl5pPr>
          </a:lstStyle>
          <a:p>
            <a:pPr lvl="0"/>
            <a:r>
              <a:rPr lang="en-US" dirty="0" smtClean="0"/>
              <a:t>Place your text here</a:t>
            </a:r>
          </a:p>
        </p:txBody>
      </p:sp>
      <p:pic>
        <p:nvPicPr>
          <p:cNvPr id="11" name="Picture 10"/>
          <p:cNvPicPr/>
          <p:nvPr userDrawn="1"/>
        </p:nvPicPr>
        <p:blipFill>
          <a:blip r:embed="rId2"/>
          <a:stretch>
            <a:fillRect/>
          </a:stretch>
        </p:blipFill>
        <p:spPr>
          <a:xfrm>
            <a:off x="471753" y="6360368"/>
            <a:ext cx="1487170" cy="381000"/>
          </a:xfrm>
          <a:prstGeom prst="rect">
            <a:avLst/>
          </a:prstGeom>
        </p:spPr>
      </p:pic>
      <p:cxnSp>
        <p:nvCxnSpPr>
          <p:cNvPr id="13" name="Straight Connector 12"/>
          <p:cNvCxnSpPr/>
          <p:nvPr userDrawn="1"/>
        </p:nvCxnSpPr>
        <p:spPr>
          <a:xfrm>
            <a:off x="467544" y="777720"/>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0881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rgbClr val="0C9BE2"/>
                </a:solidFill>
              </a:defRPr>
            </a:lvl1pPr>
          </a:lstStyle>
          <a:p>
            <a:r>
              <a:rPr lang="en-US" dirty="0" smtClean="0"/>
              <a:t>Slide title</a:t>
            </a:r>
            <a:endParaRPr lang="en-GB" dirty="0"/>
          </a:p>
        </p:txBody>
      </p:sp>
      <p:sp>
        <p:nvSpPr>
          <p:cNvPr id="3" name="Text Placeholder 2"/>
          <p:cNvSpPr>
            <a:spLocks noGrp="1"/>
          </p:cNvSpPr>
          <p:nvPr>
            <p:ph type="body" idx="1" hasCustomPrompt="1"/>
          </p:nvPr>
        </p:nvSpPr>
        <p:spPr>
          <a:xfrm>
            <a:off x="447574" y="802905"/>
            <a:ext cx="8228882" cy="409087"/>
          </a:xfrm>
        </p:spPr>
        <p:txBody>
          <a:bodyPr anchor="b">
            <a:norm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Subtitle</a:t>
            </a:r>
          </a:p>
        </p:txBody>
      </p:sp>
      <p:sp>
        <p:nvSpPr>
          <p:cNvPr id="4" name="Content Placeholder 3"/>
          <p:cNvSpPr>
            <a:spLocks noGrp="1"/>
          </p:cNvSpPr>
          <p:nvPr>
            <p:ph sz="half" idx="2" hasCustomPrompt="1"/>
          </p:nvPr>
        </p:nvSpPr>
        <p:spPr>
          <a:xfrm>
            <a:off x="457200" y="1574038"/>
            <a:ext cx="1378496" cy="4552125"/>
          </a:xfrm>
        </p:spPr>
        <p:txBody>
          <a:bodyPr>
            <a:normAutofit/>
          </a:bodyPr>
          <a:lstStyle>
            <a:lvl1pPr marL="0" indent="0">
              <a:buFontTx/>
              <a:buNone/>
              <a:defRPr sz="1000" i="1"/>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Add comments</a:t>
            </a:r>
            <a:endParaRPr lang="en-GB" dirty="0"/>
          </a:p>
        </p:txBody>
      </p:sp>
      <p:sp>
        <p:nvSpPr>
          <p:cNvPr id="5" name="Text Placeholder 4"/>
          <p:cNvSpPr>
            <a:spLocks noGrp="1"/>
          </p:cNvSpPr>
          <p:nvPr>
            <p:ph type="body" sz="quarter" idx="3" hasCustomPrompt="1"/>
          </p:nvPr>
        </p:nvSpPr>
        <p:spPr>
          <a:xfrm>
            <a:off x="2051720" y="1588036"/>
            <a:ext cx="6624736" cy="360040"/>
          </a:xfrm>
          <a:solidFill>
            <a:srgbClr val="0C9BE2"/>
          </a:solidFill>
        </p:spPr>
        <p:txBody>
          <a:bodyPr anchor="ctr" anchorCtr="0">
            <a:normAutofit/>
          </a:bodyPr>
          <a:lstStyle>
            <a:lvl1pPr marL="0" indent="0">
              <a:buNone/>
              <a:defRPr sz="1400" b="1"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Title</a:t>
            </a:r>
          </a:p>
        </p:txBody>
      </p:sp>
      <p:sp>
        <p:nvSpPr>
          <p:cNvPr id="6" name="Content Placeholder 5"/>
          <p:cNvSpPr>
            <a:spLocks noGrp="1"/>
          </p:cNvSpPr>
          <p:nvPr>
            <p:ph sz="quarter" idx="4"/>
          </p:nvPr>
        </p:nvSpPr>
        <p:spPr>
          <a:xfrm>
            <a:off x="2051720" y="2060848"/>
            <a:ext cx="6635081" cy="4065315"/>
          </a:xfrm>
        </p:spPr>
        <p:txBody>
          <a:bodyPr>
            <a:normAutofit/>
          </a:bodyPr>
          <a:lstStyle>
            <a:lvl1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1pPr>
            <a:lvl2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defRPr lang="en-GB" sz="1600" kern="1200" baseline="0" dirty="0">
                <a:solidFill>
                  <a:schemeClr val="tx1"/>
                </a:solidFill>
                <a:latin typeface="Arial" pitchFamily="34" charset="0"/>
                <a:ea typeface="+mn-ea"/>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9" name="Slide Number Placeholder 8"/>
          <p:cNvSpPr>
            <a:spLocks noGrp="1"/>
          </p:cNvSpPr>
          <p:nvPr>
            <p:ph type="sldNum" sz="quarter" idx="12"/>
          </p:nvPr>
        </p:nvSpPr>
        <p:spPr/>
        <p:txBody>
          <a:bodyPr/>
          <a:lstStyle/>
          <a:p>
            <a:fld id="{A220C179-9F06-40D0-93EA-8FF612BB075F}" type="slidenum">
              <a:rPr lang="en-GB" smtClean="0"/>
              <a:t>‹#›</a:t>
            </a:fld>
            <a:endParaRPr lang="en-GB"/>
          </a:p>
        </p:txBody>
      </p:sp>
      <p:cxnSp>
        <p:nvCxnSpPr>
          <p:cNvPr id="10" name="Straight Connector 9"/>
          <p:cNvCxnSpPr/>
          <p:nvPr userDrawn="1"/>
        </p:nvCxnSpPr>
        <p:spPr>
          <a:xfrm>
            <a:off x="467544" y="777720"/>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67544" y="6237312"/>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2" name="Picture 11"/>
          <p:cNvPicPr/>
          <p:nvPr userDrawn="1"/>
        </p:nvPicPr>
        <p:blipFill>
          <a:blip r:embed="rId2"/>
          <a:stretch>
            <a:fillRect/>
          </a:stretch>
        </p:blipFill>
        <p:spPr>
          <a:xfrm>
            <a:off x="471753" y="6360368"/>
            <a:ext cx="1487170" cy="381000"/>
          </a:xfrm>
          <a:prstGeom prst="rect">
            <a:avLst/>
          </a:prstGeom>
        </p:spPr>
      </p:pic>
    </p:spTree>
    <p:extLst>
      <p:ext uri="{BB962C8B-B14F-4D97-AF65-F5344CB8AC3E}">
        <p14:creationId xmlns:p14="http://schemas.microsoft.com/office/powerpoint/2010/main" val="2132376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rgbClr val="0C9BE2"/>
                </a:solidFill>
              </a:defRPr>
            </a:lvl1pPr>
          </a:lstStyle>
          <a:p>
            <a:r>
              <a:rPr lang="en-US" dirty="0" smtClean="0"/>
              <a:t>Slide title</a:t>
            </a:r>
            <a:endParaRPr lang="en-GB" dirty="0"/>
          </a:p>
        </p:txBody>
      </p:sp>
      <p:sp>
        <p:nvSpPr>
          <p:cNvPr id="3" name="Text Placeholder 2"/>
          <p:cNvSpPr>
            <a:spLocks noGrp="1"/>
          </p:cNvSpPr>
          <p:nvPr>
            <p:ph type="body" idx="1"/>
          </p:nvPr>
        </p:nvSpPr>
        <p:spPr>
          <a:xfrm>
            <a:off x="457200" y="1412816"/>
            <a:ext cx="4040188" cy="360000"/>
          </a:xfrm>
          <a:solidFill>
            <a:srgbClr val="0C9BE2"/>
          </a:solidFill>
        </p:spPr>
        <p:txBody>
          <a:bodyPr vert="horz" lIns="91440" tIns="45720" rIns="91440" bIns="45720" rtlCol="0" anchor="ctr" anchorCtr="0">
            <a:normAutofit/>
          </a:bodyPr>
          <a:lstStyle>
            <a:lvl1pPr marL="342900" indent="-342900">
              <a:buNone/>
              <a:defRPr lang="en-US" sz="1400" b="1" baseline="0" smtClean="0">
                <a:solidFill>
                  <a:schemeClr val="bg1"/>
                </a:solidFill>
              </a:defRPr>
            </a:lvl1pPr>
          </a:lstStyle>
          <a:p>
            <a:pPr marL="0" lvl="0" indent="0"/>
            <a:r>
              <a:rPr lang="en-US" smtClean="0"/>
              <a:t>Click to edit Master text styles</a:t>
            </a:r>
          </a:p>
        </p:txBody>
      </p:sp>
      <p:sp>
        <p:nvSpPr>
          <p:cNvPr id="4" name="Content Placeholder 3"/>
          <p:cNvSpPr>
            <a:spLocks noGrp="1"/>
          </p:cNvSpPr>
          <p:nvPr>
            <p:ph sz="half" idx="2"/>
          </p:nvPr>
        </p:nvSpPr>
        <p:spPr>
          <a:xfrm>
            <a:off x="457200" y="1844824"/>
            <a:ext cx="4040188" cy="4281339"/>
          </a:xfrm>
        </p:spPr>
        <p:txBody>
          <a:bodyPr>
            <a:normAutofit/>
          </a:bodyPr>
          <a:lstStyle>
            <a:lvl1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1pPr>
            <a:lvl2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defRPr lang="en-GB" sz="1600" kern="1200" baseline="0" dirty="0">
                <a:solidFill>
                  <a:schemeClr val="tx1"/>
                </a:solidFill>
                <a:latin typeface="Arial" pitchFamily="34" charset="0"/>
                <a:ea typeface="+mn-ea"/>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4645025" y="1412816"/>
            <a:ext cx="4041775" cy="360000"/>
          </a:xfrm>
          <a:solidFill>
            <a:srgbClr val="0C9BE2"/>
          </a:solidFill>
        </p:spPr>
        <p:txBody>
          <a:bodyPr vert="horz" lIns="91440" tIns="45720" rIns="91440" bIns="45720" rtlCol="0" anchor="ctr" anchorCtr="0">
            <a:normAutofit/>
          </a:bodyPr>
          <a:lstStyle>
            <a:lvl1pPr marL="342900" indent="-342900">
              <a:buFontTx/>
              <a:buNone/>
              <a:defRPr lang="en-US" sz="1400" b="1" baseline="0" smtClean="0">
                <a:solidFill>
                  <a:schemeClr val="bg1"/>
                </a:solidFill>
              </a:defRPr>
            </a:lvl1pPr>
          </a:lstStyle>
          <a:p>
            <a:pPr marL="0" lvl="0" indent="0"/>
            <a:r>
              <a:rPr lang="en-US" smtClean="0"/>
              <a:t>Click to edit Master text styles</a:t>
            </a:r>
          </a:p>
        </p:txBody>
      </p:sp>
      <p:sp>
        <p:nvSpPr>
          <p:cNvPr id="6" name="Content Placeholder 5"/>
          <p:cNvSpPr>
            <a:spLocks noGrp="1"/>
          </p:cNvSpPr>
          <p:nvPr>
            <p:ph sz="quarter" idx="4"/>
          </p:nvPr>
        </p:nvSpPr>
        <p:spPr>
          <a:xfrm>
            <a:off x="4645025" y="1844824"/>
            <a:ext cx="4041775" cy="4281339"/>
          </a:xfrm>
        </p:spPr>
        <p:txBody>
          <a:bodyPr>
            <a:normAutofit/>
          </a:bodyPr>
          <a:lstStyle>
            <a:lvl1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1pPr>
            <a:lvl2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defRPr lang="en-GB" sz="1600" kern="1200" baseline="0" dirty="0">
                <a:solidFill>
                  <a:schemeClr val="tx1"/>
                </a:solidFill>
                <a:latin typeface="Arial" pitchFamily="34" charset="0"/>
                <a:ea typeface="+mn-ea"/>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9" name="Slide Number Placeholder 8"/>
          <p:cNvSpPr>
            <a:spLocks noGrp="1"/>
          </p:cNvSpPr>
          <p:nvPr>
            <p:ph type="sldNum" sz="quarter" idx="12"/>
          </p:nvPr>
        </p:nvSpPr>
        <p:spPr/>
        <p:txBody>
          <a:bodyPr/>
          <a:lstStyle/>
          <a:p>
            <a:fld id="{A220C179-9F06-40D0-93EA-8FF612BB075F}" type="slidenum">
              <a:rPr lang="en-GB" smtClean="0"/>
              <a:t>‹#›</a:t>
            </a:fld>
            <a:endParaRPr lang="en-GB"/>
          </a:p>
        </p:txBody>
      </p:sp>
      <p:cxnSp>
        <p:nvCxnSpPr>
          <p:cNvPr id="10" name="Straight Connector 9"/>
          <p:cNvCxnSpPr/>
          <p:nvPr userDrawn="1"/>
        </p:nvCxnSpPr>
        <p:spPr>
          <a:xfrm>
            <a:off x="467544" y="777720"/>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67544" y="6237312"/>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2" name="Picture 11"/>
          <p:cNvPicPr/>
          <p:nvPr userDrawn="1"/>
        </p:nvPicPr>
        <p:blipFill>
          <a:blip r:embed="rId2"/>
          <a:stretch>
            <a:fillRect/>
          </a:stretch>
        </p:blipFill>
        <p:spPr>
          <a:xfrm>
            <a:off x="471753" y="6360368"/>
            <a:ext cx="1487170" cy="381000"/>
          </a:xfrm>
          <a:prstGeom prst="rect">
            <a:avLst/>
          </a:prstGeom>
        </p:spPr>
      </p:pic>
      <p:sp>
        <p:nvSpPr>
          <p:cNvPr id="13" name="Text Placeholder 2"/>
          <p:cNvSpPr>
            <a:spLocks noGrp="1"/>
          </p:cNvSpPr>
          <p:nvPr>
            <p:ph type="body" idx="13" hasCustomPrompt="1"/>
          </p:nvPr>
        </p:nvSpPr>
        <p:spPr>
          <a:xfrm>
            <a:off x="467544" y="849951"/>
            <a:ext cx="8208912" cy="360040"/>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Subtitle</a:t>
            </a:r>
          </a:p>
        </p:txBody>
      </p:sp>
    </p:spTree>
    <p:extLst>
      <p:ext uri="{BB962C8B-B14F-4D97-AF65-F5344CB8AC3E}">
        <p14:creationId xmlns:p14="http://schemas.microsoft.com/office/powerpoint/2010/main" val="302525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000" baseline="0">
                <a:solidFill>
                  <a:srgbClr val="0C9BE2"/>
                </a:solidFill>
              </a:defRPr>
            </a:lvl1pPr>
          </a:lstStyle>
          <a:p>
            <a:r>
              <a:rPr lang="en-US" dirty="0" smtClean="0"/>
              <a:t>Contact details</a:t>
            </a:r>
            <a:endParaRPr lang="en-GB" dirty="0"/>
          </a:p>
        </p:txBody>
      </p:sp>
      <p:sp>
        <p:nvSpPr>
          <p:cNvPr id="3" name="Content Placeholder 2"/>
          <p:cNvSpPr>
            <a:spLocks noGrp="1"/>
          </p:cNvSpPr>
          <p:nvPr>
            <p:ph sz="half" idx="1" hasCustomPrompt="1"/>
          </p:nvPr>
        </p:nvSpPr>
        <p:spPr>
          <a:xfrm>
            <a:off x="457200" y="2060848"/>
            <a:ext cx="4038600" cy="4065315"/>
          </a:xfrm>
        </p:spPr>
        <p:txBody>
          <a:bodyPr/>
          <a:lstStyle>
            <a:lvl1pPr marL="0" indent="0">
              <a:buNone/>
              <a:defRPr sz="1400" baseline="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Add contact details</a:t>
            </a:r>
          </a:p>
        </p:txBody>
      </p:sp>
      <p:sp>
        <p:nvSpPr>
          <p:cNvPr id="4" name="Content Placeholder 3"/>
          <p:cNvSpPr>
            <a:spLocks noGrp="1"/>
          </p:cNvSpPr>
          <p:nvPr>
            <p:ph sz="half" idx="2" hasCustomPrompt="1"/>
          </p:nvPr>
        </p:nvSpPr>
        <p:spPr>
          <a:xfrm>
            <a:off x="4648200" y="2060848"/>
            <a:ext cx="4038600" cy="4065315"/>
          </a:xfrm>
        </p:spPr>
        <p:txBody>
          <a:bodyPr>
            <a:normAutofit/>
          </a:bodyPr>
          <a:lstStyle>
            <a:lvl1pPr marL="0" indent="0">
              <a:buNone/>
              <a:defRPr sz="1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Add contact details</a:t>
            </a:r>
          </a:p>
        </p:txBody>
      </p:sp>
      <p:sp>
        <p:nvSpPr>
          <p:cNvPr id="7" name="Slide Number Placeholder 6"/>
          <p:cNvSpPr>
            <a:spLocks noGrp="1"/>
          </p:cNvSpPr>
          <p:nvPr>
            <p:ph type="sldNum" sz="quarter" idx="12"/>
          </p:nvPr>
        </p:nvSpPr>
        <p:spPr/>
        <p:txBody>
          <a:bodyPr/>
          <a:lstStyle/>
          <a:p>
            <a:fld id="{A220C179-9F06-40D0-93EA-8FF612BB075F}" type="slidenum">
              <a:rPr lang="en-GB" smtClean="0"/>
              <a:t>‹#›</a:t>
            </a:fld>
            <a:endParaRPr lang="en-GB"/>
          </a:p>
        </p:txBody>
      </p:sp>
      <p:cxnSp>
        <p:nvCxnSpPr>
          <p:cNvPr id="8" name="Straight Connector 7"/>
          <p:cNvCxnSpPr/>
          <p:nvPr userDrawn="1"/>
        </p:nvCxnSpPr>
        <p:spPr>
          <a:xfrm>
            <a:off x="467544" y="777720"/>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467544" y="6237312"/>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0" name="Picture 9"/>
          <p:cNvPicPr/>
          <p:nvPr userDrawn="1"/>
        </p:nvPicPr>
        <p:blipFill>
          <a:blip r:embed="rId2"/>
          <a:stretch>
            <a:fillRect/>
          </a:stretch>
        </p:blipFill>
        <p:spPr>
          <a:xfrm>
            <a:off x="471753" y="6360368"/>
            <a:ext cx="1487170" cy="381000"/>
          </a:xfrm>
          <a:prstGeom prst="rect">
            <a:avLst/>
          </a:prstGeom>
        </p:spPr>
      </p:pic>
    </p:spTree>
    <p:extLst>
      <p:ext uri="{BB962C8B-B14F-4D97-AF65-F5344CB8AC3E}">
        <p14:creationId xmlns:p14="http://schemas.microsoft.com/office/powerpoint/2010/main" val="2192261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05272" y="1969963"/>
            <a:ext cx="4042792" cy="562074"/>
          </a:xfrm>
        </p:spPr>
        <p:txBody>
          <a:bodyPr>
            <a:normAutofit/>
          </a:bodyPr>
          <a:lstStyle>
            <a:lvl1pPr>
              <a:defRPr sz="1800" baseline="0"/>
            </a:lvl1pPr>
          </a:lstStyle>
          <a:p>
            <a:r>
              <a:rPr lang="en-US" dirty="0" smtClean="0"/>
              <a:t>Contact details</a:t>
            </a:r>
            <a:endParaRPr lang="en-GB" dirty="0"/>
          </a:p>
        </p:txBody>
      </p:sp>
      <p:sp>
        <p:nvSpPr>
          <p:cNvPr id="3" name="Content Placeholder 2"/>
          <p:cNvSpPr>
            <a:spLocks noGrp="1"/>
          </p:cNvSpPr>
          <p:nvPr>
            <p:ph sz="half" idx="1" hasCustomPrompt="1"/>
          </p:nvPr>
        </p:nvSpPr>
        <p:spPr>
          <a:xfrm>
            <a:off x="1105272" y="2532037"/>
            <a:ext cx="4038600" cy="3417243"/>
          </a:xfrm>
        </p:spPr>
        <p:txBody>
          <a:bodyPr/>
          <a:lstStyle>
            <a:lvl1pPr marL="0" indent="0">
              <a:buNone/>
              <a:defRPr sz="1400" baseline="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Add contact details</a:t>
            </a:r>
          </a:p>
        </p:txBody>
      </p:sp>
      <p:sp>
        <p:nvSpPr>
          <p:cNvPr id="7" name="Slide Number Placeholder 6"/>
          <p:cNvSpPr>
            <a:spLocks noGrp="1"/>
          </p:cNvSpPr>
          <p:nvPr>
            <p:ph type="sldNum" sz="quarter" idx="12"/>
          </p:nvPr>
        </p:nvSpPr>
        <p:spPr/>
        <p:txBody>
          <a:bodyPr/>
          <a:lstStyle/>
          <a:p>
            <a:fld id="{A220C179-9F06-40D0-93EA-8FF612BB075F}" type="slidenum">
              <a:rPr lang="en-GB" smtClean="0"/>
              <a:t>‹#›</a:t>
            </a:fld>
            <a:endParaRPr lang="en-GB"/>
          </a:p>
        </p:txBody>
      </p:sp>
      <p:pic>
        <p:nvPicPr>
          <p:cNvPr id="11" name="Picture 10"/>
          <p:cNvPicPr/>
          <p:nvPr userDrawn="1"/>
        </p:nvPicPr>
        <p:blipFill>
          <a:blip r:embed="rId2"/>
          <a:stretch>
            <a:fillRect/>
          </a:stretch>
        </p:blipFill>
        <p:spPr>
          <a:xfrm>
            <a:off x="467544" y="404664"/>
            <a:ext cx="2968625" cy="1041400"/>
          </a:xfrm>
          <a:prstGeom prst="rect">
            <a:avLst/>
          </a:prstGeom>
        </p:spPr>
      </p:pic>
    </p:spTree>
    <p:extLst>
      <p:ext uri="{BB962C8B-B14F-4D97-AF65-F5344CB8AC3E}">
        <p14:creationId xmlns:p14="http://schemas.microsoft.com/office/powerpoint/2010/main" val="482678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562074"/>
          </a:xfrm>
          <a:prstGeom prst="rect">
            <a:avLst/>
          </a:prstGeom>
        </p:spPr>
        <p:txBody>
          <a:bodyPr vert="horz" lIns="91440" tIns="45720" rIns="91440" bIns="45720" rtlCol="0" anchor="ctr">
            <a:normAutofit/>
          </a:bodyPr>
          <a:lstStyle/>
          <a:p>
            <a:r>
              <a:rPr lang="en-US" smtClean="0"/>
              <a:t>Click to edit Master title style</a:t>
            </a:r>
            <a:endParaRPr lang="en-GB" dirty="0"/>
          </a:p>
        </p:txBody>
      </p:sp>
      <p:sp>
        <p:nvSpPr>
          <p:cNvPr id="3" name="Text Placeholder 2"/>
          <p:cNvSpPr>
            <a:spLocks noGrp="1"/>
          </p:cNvSpPr>
          <p:nvPr>
            <p:ph type="body" idx="1"/>
          </p:nvPr>
        </p:nvSpPr>
        <p:spPr>
          <a:xfrm>
            <a:off x="457200" y="1268760"/>
            <a:ext cx="8229600" cy="485740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20C179-9F06-40D0-93EA-8FF612BB075F}" type="slidenum">
              <a:rPr lang="en-GB" smtClean="0"/>
              <a:t>‹#›</a:t>
            </a:fld>
            <a:endParaRPr lang="en-GB"/>
          </a:p>
        </p:txBody>
      </p:sp>
    </p:spTree>
    <p:extLst>
      <p:ext uri="{BB962C8B-B14F-4D97-AF65-F5344CB8AC3E}">
        <p14:creationId xmlns:p14="http://schemas.microsoft.com/office/powerpoint/2010/main" val="1998640053"/>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51" r:id="rId3"/>
    <p:sldLayoutId id="2147483650" r:id="rId4"/>
    <p:sldLayoutId id="2147483660" r:id="rId5"/>
    <p:sldLayoutId id="2147483661" r:id="rId6"/>
    <p:sldLayoutId id="2147483653" r:id="rId7"/>
    <p:sldLayoutId id="2147483652" r:id="rId8"/>
    <p:sldLayoutId id="2147483663" r:id="rId9"/>
  </p:sldLayoutIdLst>
  <p:hf hdr="0" ftr="0" dt="0"/>
  <p:txStyles>
    <p:titleStyle>
      <a:lvl1pPr algn="l" defTabSz="914400" rtl="0" eaLnBrk="1" latinLnBrk="0" hangingPunct="1">
        <a:spcBef>
          <a:spcPct val="0"/>
        </a:spcBef>
        <a:buNone/>
        <a:defRPr sz="3000" kern="1200" baseline="0">
          <a:solidFill>
            <a:schemeClr val="tx1"/>
          </a:solidFill>
          <a:latin typeface="Arial"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Wingdings" pitchFamily="2" charset="2"/>
        <a:buChar char="§"/>
        <a:defRPr sz="1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15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2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Wingdings" pitchFamily="2" charset="2"/>
        <a:buChar char="§"/>
        <a:defRPr sz="11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6330" y="2247007"/>
            <a:ext cx="8103348" cy="1470025"/>
          </a:xfrm>
        </p:spPr>
        <p:txBody>
          <a:bodyPr>
            <a:normAutofit fontScale="90000"/>
          </a:bodyPr>
          <a:lstStyle/>
          <a:p>
            <a:r>
              <a:rPr lang="en-GB" b="1" dirty="0"/>
              <a:t>Risk-based Global </a:t>
            </a:r>
            <a:br>
              <a:rPr lang="en-GB" b="1" dirty="0"/>
            </a:br>
            <a:r>
              <a:rPr lang="en-GB" b="1" dirty="0"/>
              <a:t>Insurance Capital Standard Version 1.0 for Extended Field </a:t>
            </a:r>
            <a:r>
              <a:rPr lang="en-GB" b="1" dirty="0" smtClean="0"/>
              <a:t>Testing</a:t>
            </a:r>
            <a:br>
              <a:rPr lang="en-GB" b="1" dirty="0" smtClean="0"/>
            </a:br>
            <a:r>
              <a:rPr lang="en-GB" b="1" dirty="0" smtClean="0"/>
              <a:t/>
            </a:r>
            <a:br>
              <a:rPr lang="en-GB" b="1" dirty="0" smtClean="0"/>
            </a:br>
            <a:r>
              <a:rPr lang="nl-NL" sz="1800" b="1" dirty="0" smtClean="0"/>
              <a:t>IAIS </a:t>
            </a:r>
            <a:r>
              <a:rPr lang="nl-NL" sz="1800" b="1" dirty="0"/>
              <a:t>10th Annual Global </a:t>
            </a:r>
            <a:r>
              <a:rPr lang="nl-NL" sz="1800" b="1" dirty="0" smtClean="0"/>
              <a:t>Seminar				</a:t>
            </a:r>
            <a:endParaRPr lang="en-US" dirty="0"/>
          </a:p>
        </p:txBody>
      </p:sp>
      <p:sp>
        <p:nvSpPr>
          <p:cNvPr id="3" name="Subtitle 2"/>
          <p:cNvSpPr>
            <a:spLocks noGrp="1"/>
          </p:cNvSpPr>
          <p:nvPr>
            <p:ph type="subTitle" idx="1"/>
          </p:nvPr>
        </p:nvSpPr>
        <p:spPr>
          <a:xfrm>
            <a:off x="581496" y="4671415"/>
            <a:ext cx="8094959" cy="2502001"/>
          </a:xfrm>
        </p:spPr>
        <p:txBody>
          <a:bodyPr>
            <a:normAutofit/>
          </a:bodyPr>
          <a:lstStyle/>
          <a:p>
            <a:r>
              <a:rPr lang="en-GB" sz="1600" dirty="0" smtClean="0"/>
              <a:t>Paolo Cadoni</a:t>
            </a:r>
          </a:p>
          <a:p>
            <a:r>
              <a:rPr lang="en-GB" sz="1600" dirty="0" smtClean="0"/>
              <a:t>Chair </a:t>
            </a:r>
            <a:r>
              <a:rPr lang="en-GB" sz="1600" dirty="0"/>
              <a:t>of the Capital, Solvency and Field Testing Working Group, IAIS</a:t>
            </a:r>
          </a:p>
          <a:p>
            <a:endParaRPr lang="en-GB" sz="1600" dirty="0" smtClean="0"/>
          </a:p>
          <a:p>
            <a:endParaRPr lang="en-GB" sz="1600" dirty="0" smtClean="0"/>
          </a:p>
          <a:p>
            <a:endParaRPr lang="en-GB" sz="1600" dirty="0"/>
          </a:p>
          <a:p>
            <a:endParaRPr lang="en-GB" sz="1600" dirty="0" smtClean="0"/>
          </a:p>
          <a:p>
            <a:r>
              <a:rPr lang="en-GB" sz="1600" dirty="0" smtClean="0"/>
              <a:t>29 June 2017</a:t>
            </a:r>
            <a:endParaRPr lang="en-US" sz="1600" dirty="0"/>
          </a:p>
        </p:txBody>
      </p:sp>
    </p:spTree>
    <p:extLst>
      <p:ext uri="{BB962C8B-B14F-4D97-AF65-F5344CB8AC3E}">
        <p14:creationId xmlns:p14="http://schemas.microsoft.com/office/powerpoint/2010/main" val="30189483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Content</a:t>
            </a:r>
            <a:endParaRPr lang="en-GB" dirty="0"/>
          </a:p>
        </p:txBody>
      </p:sp>
      <p:sp>
        <p:nvSpPr>
          <p:cNvPr id="4" name="Content Placeholder 3"/>
          <p:cNvSpPr>
            <a:spLocks noGrp="1"/>
          </p:cNvSpPr>
          <p:nvPr>
            <p:ph idx="1"/>
          </p:nvPr>
        </p:nvSpPr>
        <p:spPr>
          <a:xfrm>
            <a:off x="457200" y="1762124"/>
            <a:ext cx="8229600" cy="4619203"/>
          </a:xfrm>
        </p:spPr>
        <p:txBody>
          <a:bodyPr>
            <a:normAutofit/>
          </a:bodyPr>
          <a:lstStyle/>
          <a:p>
            <a:pPr>
              <a:buFont typeface="Arial" panose="020B0604020202020204" pitchFamily="34" charset="0"/>
              <a:buChar char="•"/>
            </a:pPr>
            <a:r>
              <a:rPr lang="en-GB" sz="2200" dirty="0"/>
              <a:t>Introduction	</a:t>
            </a:r>
          </a:p>
          <a:p>
            <a:pPr>
              <a:buFont typeface="Arial" panose="020B0604020202020204" pitchFamily="34" charset="0"/>
              <a:buChar char="•"/>
            </a:pPr>
            <a:r>
              <a:rPr lang="en-GB" sz="2200" dirty="0"/>
              <a:t>Features of ICS Version 1.0 for extended field testing</a:t>
            </a:r>
          </a:p>
          <a:p>
            <a:pPr>
              <a:buFont typeface="Arial" panose="020B0604020202020204" pitchFamily="34" charset="0"/>
              <a:buChar char="•"/>
            </a:pPr>
            <a:r>
              <a:rPr lang="en-GB" sz="2200" dirty="0"/>
              <a:t>Issues covered in this document</a:t>
            </a:r>
          </a:p>
          <a:p>
            <a:pPr>
              <a:buFont typeface="Arial" panose="020B0604020202020204" pitchFamily="34" charset="0"/>
              <a:buChar char="•"/>
            </a:pPr>
            <a:r>
              <a:rPr lang="en-GB" sz="2200" dirty="0"/>
              <a:t>Issues not covered in this </a:t>
            </a:r>
            <a:r>
              <a:rPr lang="en-GB" sz="2200" dirty="0" smtClean="0"/>
              <a:t>document</a:t>
            </a:r>
            <a:endParaRPr lang="en-GB" sz="2200" dirty="0"/>
          </a:p>
          <a:p>
            <a:pPr>
              <a:buFont typeface="Arial" panose="020B0604020202020204" pitchFamily="34" charset="0"/>
              <a:buChar char="•"/>
            </a:pPr>
            <a:r>
              <a:rPr lang="en-GB" sz="2200" dirty="0" smtClean="0"/>
              <a:t>Integration </a:t>
            </a:r>
            <a:r>
              <a:rPr lang="en-GB" sz="2200" dirty="0"/>
              <a:t>of ICS into </a:t>
            </a:r>
            <a:r>
              <a:rPr lang="en-GB" sz="2200" dirty="0" smtClean="0"/>
              <a:t>ComFrame</a:t>
            </a:r>
            <a:endParaRPr lang="en-GB" sz="2200" dirty="0"/>
          </a:p>
          <a:p>
            <a:pPr>
              <a:buFont typeface="Arial" panose="020B0604020202020204" pitchFamily="34" charset="0"/>
              <a:buChar char="•"/>
            </a:pPr>
            <a:r>
              <a:rPr lang="en-GB" sz="2200" dirty="0" smtClean="0"/>
              <a:t>Next steps</a:t>
            </a:r>
            <a:endParaRPr lang="en-GB" sz="2200" dirty="0"/>
          </a:p>
          <a:p>
            <a:pPr marL="0" indent="0">
              <a:buNone/>
            </a:pPr>
            <a:endParaRPr lang="en-US" sz="2200" dirty="0"/>
          </a:p>
        </p:txBody>
      </p:sp>
      <p:sp>
        <p:nvSpPr>
          <p:cNvPr id="5" name="Slide Number Placeholder 4"/>
          <p:cNvSpPr>
            <a:spLocks noGrp="1"/>
          </p:cNvSpPr>
          <p:nvPr>
            <p:ph type="sldNum" sz="quarter" idx="12"/>
          </p:nvPr>
        </p:nvSpPr>
        <p:spPr/>
        <p:txBody>
          <a:bodyPr/>
          <a:lstStyle/>
          <a:p>
            <a:fld id="{A220C179-9F06-40D0-93EA-8FF612BB075F}" type="slidenum">
              <a:rPr lang="en-GB" smtClean="0"/>
              <a:t>2</a:t>
            </a:fld>
            <a:endParaRPr lang="en-GB"/>
          </a:p>
        </p:txBody>
      </p:sp>
    </p:spTree>
    <p:extLst>
      <p:ext uri="{BB962C8B-B14F-4D97-AF65-F5344CB8AC3E}">
        <p14:creationId xmlns:p14="http://schemas.microsoft.com/office/powerpoint/2010/main" val="37130196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Background</a:t>
            </a:r>
            <a:endParaRPr lang="en-GB" dirty="0"/>
          </a:p>
        </p:txBody>
      </p:sp>
      <p:sp>
        <p:nvSpPr>
          <p:cNvPr id="5" name="Content Placeholder 4"/>
          <p:cNvSpPr>
            <a:spLocks noGrp="1"/>
          </p:cNvSpPr>
          <p:nvPr>
            <p:ph idx="1"/>
          </p:nvPr>
        </p:nvSpPr>
        <p:spPr>
          <a:xfrm>
            <a:off x="457200" y="908720"/>
            <a:ext cx="8229600" cy="4929411"/>
          </a:xfrm>
        </p:spPr>
        <p:txBody>
          <a:bodyPr>
            <a:normAutofit fontScale="85000" lnSpcReduction="20000"/>
          </a:bodyPr>
          <a:lstStyle/>
          <a:p>
            <a:pPr algn="just">
              <a:spcBef>
                <a:spcPts val="0"/>
              </a:spcBef>
              <a:spcAft>
                <a:spcPts val="1200"/>
              </a:spcAft>
            </a:pPr>
            <a:r>
              <a:rPr lang="en-GB" dirty="0" smtClean="0"/>
              <a:t>The ICS is being developed by a truly international group of supervisors</a:t>
            </a:r>
          </a:p>
          <a:p>
            <a:pPr lvl="1" algn="just">
              <a:spcBef>
                <a:spcPts val="0"/>
              </a:spcBef>
              <a:spcAft>
                <a:spcPts val="600"/>
              </a:spcAft>
            </a:pPr>
            <a:r>
              <a:rPr lang="en-GB" dirty="0" smtClean="0"/>
              <a:t>Europe</a:t>
            </a:r>
          </a:p>
          <a:p>
            <a:pPr lvl="1" algn="just">
              <a:spcBef>
                <a:spcPts val="0"/>
              </a:spcBef>
              <a:spcAft>
                <a:spcPts val="600"/>
              </a:spcAft>
            </a:pPr>
            <a:r>
              <a:rPr lang="en-GB" dirty="0" smtClean="0"/>
              <a:t>Asia</a:t>
            </a:r>
          </a:p>
          <a:p>
            <a:pPr lvl="1" algn="just">
              <a:spcBef>
                <a:spcPts val="0"/>
              </a:spcBef>
              <a:spcAft>
                <a:spcPts val="600"/>
              </a:spcAft>
            </a:pPr>
            <a:r>
              <a:rPr lang="en-GB" dirty="0" smtClean="0"/>
              <a:t>North America</a:t>
            </a:r>
          </a:p>
          <a:p>
            <a:pPr lvl="1" algn="just">
              <a:spcBef>
                <a:spcPts val="0"/>
              </a:spcBef>
              <a:spcAft>
                <a:spcPts val="600"/>
              </a:spcAft>
            </a:pPr>
            <a:r>
              <a:rPr lang="en-GB" dirty="0" smtClean="0"/>
              <a:t>New members joining regularly</a:t>
            </a:r>
          </a:p>
          <a:p>
            <a:pPr lvl="1" algn="just">
              <a:spcBef>
                <a:spcPts val="0"/>
              </a:spcBef>
              <a:spcAft>
                <a:spcPts val="1200"/>
              </a:spcAft>
            </a:pPr>
            <a:r>
              <a:rPr lang="en-GB" dirty="0" smtClean="0"/>
              <a:t>Some members joining to learn which is great</a:t>
            </a:r>
          </a:p>
          <a:p>
            <a:pPr algn="just">
              <a:spcBef>
                <a:spcPts val="0"/>
              </a:spcBef>
              <a:spcAft>
                <a:spcPts val="1200"/>
              </a:spcAft>
            </a:pPr>
            <a:r>
              <a:rPr lang="en-GB" dirty="0" smtClean="0"/>
              <a:t>Enormous benefits in learning about each others’ systems and about what works and doesn’t work in different contexts</a:t>
            </a:r>
          </a:p>
          <a:p>
            <a:pPr algn="just">
              <a:spcBef>
                <a:spcPts val="0"/>
              </a:spcBef>
              <a:spcAft>
                <a:spcPts val="1200"/>
              </a:spcAft>
            </a:pPr>
            <a:r>
              <a:rPr lang="en-GB" dirty="0" smtClean="0"/>
              <a:t>Volunteers participating also are on this learning journey</a:t>
            </a:r>
          </a:p>
          <a:p>
            <a:pPr algn="just">
              <a:spcBef>
                <a:spcPts val="0"/>
              </a:spcBef>
              <a:spcAft>
                <a:spcPts val="1200"/>
              </a:spcAft>
            </a:pPr>
            <a:r>
              <a:rPr lang="en-GB" dirty="0" smtClean="0"/>
              <a:t>Financial theory that works in major markets with deep and liquid capital markets is not that easy to implement in other economies</a:t>
            </a:r>
          </a:p>
          <a:p>
            <a:pPr algn="just">
              <a:spcBef>
                <a:spcPts val="0"/>
              </a:spcBef>
              <a:spcAft>
                <a:spcPts val="1200"/>
              </a:spcAft>
            </a:pPr>
            <a:r>
              <a:rPr lang="en-GB" dirty="0" smtClean="0"/>
              <a:t>Identification of global solutions challenging – e.g. calibrating interest rate risk when some currencies have negative interest rates for a number of maturities and others are experiencing high growth and inflation translated into high interest rates</a:t>
            </a:r>
          </a:p>
          <a:p>
            <a:pPr algn="just">
              <a:spcBef>
                <a:spcPts val="0"/>
              </a:spcBef>
              <a:spcAft>
                <a:spcPts val="1200"/>
              </a:spcAft>
            </a:pPr>
            <a:r>
              <a:rPr lang="en-GB" dirty="0" smtClean="0"/>
              <a:t>To paraphrase President John F Kennedy – we are not doing this because it is easy but because it is difficult</a:t>
            </a:r>
            <a:endParaRPr lang="en-GB" dirty="0"/>
          </a:p>
        </p:txBody>
      </p:sp>
      <p:sp>
        <p:nvSpPr>
          <p:cNvPr id="4" name="Slide Number Placeholder 3"/>
          <p:cNvSpPr>
            <a:spLocks noGrp="1"/>
          </p:cNvSpPr>
          <p:nvPr>
            <p:ph type="sldNum" sz="quarter" idx="12"/>
          </p:nvPr>
        </p:nvSpPr>
        <p:spPr/>
        <p:txBody>
          <a:bodyPr/>
          <a:lstStyle/>
          <a:p>
            <a:fld id="{A220C179-9F06-40D0-93EA-8FF612BB075F}" type="slidenum">
              <a:rPr lang="en-GB" smtClean="0"/>
              <a:t>3</a:t>
            </a:fld>
            <a:endParaRPr lang="en-GB"/>
          </a:p>
        </p:txBody>
      </p:sp>
    </p:spTree>
    <p:extLst>
      <p:ext uri="{BB962C8B-B14F-4D97-AF65-F5344CB8AC3E}">
        <p14:creationId xmlns:p14="http://schemas.microsoft.com/office/powerpoint/2010/main" val="30377105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take-</a:t>
            </a:r>
            <a:r>
              <a:rPr lang="en-GB" dirty="0" err="1" smtClean="0"/>
              <a:t>aways</a:t>
            </a:r>
            <a:r>
              <a:rPr lang="en-GB" dirty="0" smtClean="0"/>
              <a:t> from ICS Version 1.0</a:t>
            </a:r>
            <a:endParaRPr lang="en-GB" dirty="0"/>
          </a:p>
        </p:txBody>
      </p:sp>
      <p:sp>
        <p:nvSpPr>
          <p:cNvPr id="3" name="Content Placeholder 2"/>
          <p:cNvSpPr>
            <a:spLocks noGrp="1"/>
          </p:cNvSpPr>
          <p:nvPr>
            <p:ph idx="1"/>
          </p:nvPr>
        </p:nvSpPr>
        <p:spPr/>
        <p:txBody>
          <a:bodyPr/>
          <a:lstStyle/>
          <a:p>
            <a:pPr algn="just"/>
            <a:r>
              <a:rPr lang="en-GB" dirty="0" smtClean="0"/>
              <a:t>Extended field testing </a:t>
            </a:r>
          </a:p>
          <a:p>
            <a:pPr lvl="1" algn="just"/>
            <a:r>
              <a:rPr lang="en-GB" b="1" u="sng" dirty="0" smtClean="0"/>
              <a:t>more Volunteer Groups</a:t>
            </a:r>
            <a:r>
              <a:rPr lang="en-GB" dirty="0" smtClean="0"/>
              <a:t>, biggest year-on-year increase we have experienced from 2016 to 2017, more in the pipeline to join in 2018 (50+)</a:t>
            </a:r>
          </a:p>
          <a:p>
            <a:pPr lvl="1" algn="just"/>
            <a:r>
              <a:rPr lang="en-GB" b="1" u="sng" dirty="0" smtClean="0"/>
              <a:t>Data request extended in field testing</a:t>
            </a:r>
            <a:r>
              <a:rPr lang="en-GB" dirty="0" smtClean="0"/>
              <a:t> to assess policy and technical issues</a:t>
            </a:r>
          </a:p>
          <a:p>
            <a:pPr lvl="1" algn="just"/>
            <a:r>
              <a:rPr lang="en-GB" b="1" u="sng" dirty="0" smtClean="0"/>
              <a:t>Policy issues</a:t>
            </a:r>
            <a:r>
              <a:rPr lang="en-GB" dirty="0" smtClean="0"/>
              <a:t> – data necessary to assess the impact of different choices but not always sufficient – other factors come also into play</a:t>
            </a:r>
          </a:p>
          <a:p>
            <a:pPr lvl="1" algn="just"/>
            <a:r>
              <a:rPr lang="en-GB" b="1" u="sng" dirty="0" smtClean="0"/>
              <a:t>Technical issues</a:t>
            </a:r>
            <a:r>
              <a:rPr lang="en-GB" dirty="0" smtClean="0"/>
              <a:t> – data quality and feedback from volunteers play an essential role – e.g. IRR calibration</a:t>
            </a:r>
          </a:p>
          <a:p>
            <a:pPr algn="just"/>
            <a:r>
              <a:rPr lang="en-GB" dirty="0" smtClean="0"/>
              <a:t>Reduced number of options compared with 2016 Field testing – MAV, morbidity/disability risk, IRR for GAAP Plus</a:t>
            </a:r>
          </a:p>
          <a:p>
            <a:pPr algn="just"/>
            <a:r>
              <a:rPr lang="en-GB" dirty="0" smtClean="0"/>
              <a:t>Exploring policy issues for capital resources</a:t>
            </a:r>
          </a:p>
          <a:p>
            <a:pPr algn="just"/>
            <a:r>
              <a:rPr lang="en-GB" dirty="0" smtClean="0"/>
              <a:t>Innovations – ICS Simulation tool</a:t>
            </a:r>
          </a:p>
          <a:p>
            <a:endParaRPr lang="en-GB" dirty="0" smtClean="0"/>
          </a:p>
          <a:p>
            <a:endParaRPr lang="en-GB" dirty="0"/>
          </a:p>
        </p:txBody>
      </p:sp>
      <p:sp>
        <p:nvSpPr>
          <p:cNvPr id="4" name="Slide Number Placeholder 3"/>
          <p:cNvSpPr>
            <a:spLocks noGrp="1"/>
          </p:cNvSpPr>
          <p:nvPr>
            <p:ph type="sldNum" sz="quarter" idx="12"/>
          </p:nvPr>
        </p:nvSpPr>
        <p:spPr/>
        <p:txBody>
          <a:bodyPr/>
          <a:lstStyle/>
          <a:p>
            <a:fld id="{A220C179-9F06-40D0-93EA-8FF612BB075F}" type="slidenum">
              <a:rPr lang="en-GB" smtClean="0"/>
              <a:t>4</a:t>
            </a:fld>
            <a:endParaRPr lang="en-GB"/>
          </a:p>
        </p:txBody>
      </p:sp>
    </p:spTree>
    <p:extLst>
      <p:ext uri="{BB962C8B-B14F-4D97-AF65-F5344CB8AC3E}">
        <p14:creationId xmlns:p14="http://schemas.microsoft.com/office/powerpoint/2010/main" val="33563629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562074"/>
          </a:xfrm>
        </p:spPr>
        <p:txBody>
          <a:bodyPr>
            <a:noAutofit/>
          </a:bodyPr>
          <a:lstStyle/>
          <a:p>
            <a:r>
              <a:rPr lang="en-GB" sz="2400" dirty="0" smtClean="0"/>
              <a:t>ICS Version 1.0 for extended field testing vs 2017 Field Testing package</a:t>
            </a:r>
            <a:endParaRPr lang="en-GB" sz="2400" dirty="0"/>
          </a:p>
        </p:txBody>
      </p:sp>
      <p:sp>
        <p:nvSpPr>
          <p:cNvPr id="3" name="Content Placeholder 2"/>
          <p:cNvSpPr>
            <a:spLocks noGrp="1"/>
          </p:cNvSpPr>
          <p:nvPr>
            <p:ph idx="1"/>
          </p:nvPr>
        </p:nvSpPr>
        <p:spPr>
          <a:xfrm>
            <a:off x="457200" y="908720"/>
            <a:ext cx="8229600" cy="5328592"/>
          </a:xfrm>
        </p:spPr>
        <p:txBody>
          <a:bodyPr>
            <a:normAutofit fontScale="85000" lnSpcReduction="10000"/>
          </a:bodyPr>
          <a:lstStyle/>
          <a:p>
            <a:pPr algn="just"/>
            <a:r>
              <a:rPr lang="en-GB" dirty="0" smtClean="0"/>
              <a:t>Technical and policy choices are the same, options explored are the same</a:t>
            </a:r>
          </a:p>
          <a:p>
            <a:pPr algn="just"/>
            <a:r>
              <a:rPr lang="en-GB" dirty="0" smtClean="0"/>
              <a:t>Field Testing package is a data request intended for the Volunteer Groups – far too much detail for the wider stakeholder community</a:t>
            </a:r>
          </a:p>
          <a:p>
            <a:pPr algn="just"/>
            <a:r>
              <a:rPr lang="en-GB" dirty="0" smtClean="0"/>
              <a:t>ICS Version 1.0 for extended field testing document</a:t>
            </a:r>
          </a:p>
          <a:p>
            <a:pPr lvl="1" algn="just">
              <a:lnSpc>
                <a:spcPct val="120000"/>
              </a:lnSpc>
            </a:pPr>
            <a:r>
              <a:rPr lang="en-GB" dirty="0" smtClean="0"/>
              <a:t>Less technical description of what is contained in 2017 Field Testing</a:t>
            </a:r>
          </a:p>
          <a:p>
            <a:pPr lvl="1" algn="just">
              <a:lnSpc>
                <a:spcPct val="120000"/>
              </a:lnSpc>
            </a:pPr>
            <a:r>
              <a:rPr lang="en-GB" dirty="0" smtClean="0"/>
              <a:t>124 pages versus 339 pages of technical specifications, 70,000+ cells in the template, 347 questions in the questionnaire, yield curves spreadsheets and derivation tools for yield curves</a:t>
            </a:r>
          </a:p>
          <a:p>
            <a:pPr lvl="1" algn="just">
              <a:lnSpc>
                <a:spcPct val="120000"/>
              </a:lnSpc>
            </a:pPr>
            <a:r>
              <a:rPr lang="en-GB" dirty="0" smtClean="0"/>
              <a:t>Explanation – what we learned from the 2016 ICS CD and previous field testing exercises, how we got to this point</a:t>
            </a:r>
          </a:p>
          <a:p>
            <a:pPr algn="just">
              <a:lnSpc>
                <a:spcPct val="120000"/>
              </a:lnSpc>
            </a:pPr>
            <a:r>
              <a:rPr lang="en-GB" sz="2200" dirty="0" smtClean="0"/>
              <a:t>Both cover all the components of the ICS:</a:t>
            </a:r>
          </a:p>
          <a:p>
            <a:pPr lvl="1" algn="just">
              <a:spcAft>
                <a:spcPts val="1200"/>
              </a:spcAft>
            </a:pPr>
            <a:r>
              <a:rPr lang="en-US" dirty="0"/>
              <a:t>ICS valuation covering the two valuation approaches, </a:t>
            </a:r>
            <a:r>
              <a:rPr lang="en-US" dirty="0" err="1"/>
              <a:t>ie</a:t>
            </a:r>
            <a:r>
              <a:rPr lang="en-US" dirty="0"/>
              <a:t> Market-Adjusted Valuation (MAV) and GAAP (Generally Accepted Accounting Principles) with Adjustments (GAAP Plus);</a:t>
            </a:r>
            <a:endParaRPr lang="en-GB" dirty="0"/>
          </a:p>
          <a:p>
            <a:pPr lvl="1" algn="just">
              <a:spcAft>
                <a:spcPts val="1200"/>
              </a:spcAft>
            </a:pPr>
            <a:r>
              <a:rPr lang="en-US" dirty="0"/>
              <a:t>ICS capital resources;</a:t>
            </a:r>
            <a:endParaRPr lang="en-GB" dirty="0"/>
          </a:p>
          <a:p>
            <a:pPr lvl="1" algn="just">
              <a:spcAft>
                <a:spcPts val="1200"/>
              </a:spcAft>
            </a:pPr>
            <a:r>
              <a:rPr lang="en-US" dirty="0"/>
              <a:t>ICS capital requirement based on the standard method; and</a:t>
            </a:r>
            <a:endParaRPr lang="en-GB" dirty="0"/>
          </a:p>
          <a:p>
            <a:pPr lvl="1" algn="just">
              <a:spcAft>
                <a:spcPts val="1200"/>
              </a:spcAft>
            </a:pPr>
            <a:r>
              <a:rPr lang="en-US" dirty="0"/>
              <a:t>Scope of the group: perimeter of the calculation of the ICS</a:t>
            </a:r>
            <a:endParaRPr lang="en-GB" dirty="0"/>
          </a:p>
          <a:p>
            <a:pPr lvl="1"/>
            <a:endParaRPr lang="en-GB" dirty="0" smtClean="0"/>
          </a:p>
          <a:p>
            <a:endParaRPr lang="en-GB" dirty="0" smtClean="0"/>
          </a:p>
          <a:p>
            <a:endParaRPr lang="en-GB" dirty="0"/>
          </a:p>
        </p:txBody>
      </p:sp>
      <p:sp>
        <p:nvSpPr>
          <p:cNvPr id="4" name="Slide Number Placeholder 3"/>
          <p:cNvSpPr>
            <a:spLocks noGrp="1"/>
          </p:cNvSpPr>
          <p:nvPr>
            <p:ph type="sldNum" sz="quarter" idx="12"/>
          </p:nvPr>
        </p:nvSpPr>
        <p:spPr/>
        <p:txBody>
          <a:bodyPr/>
          <a:lstStyle/>
          <a:p>
            <a:fld id="{A220C179-9F06-40D0-93EA-8FF612BB075F}" type="slidenum">
              <a:rPr lang="en-GB" smtClean="0"/>
              <a:t>5</a:t>
            </a:fld>
            <a:endParaRPr lang="en-GB"/>
          </a:p>
        </p:txBody>
      </p:sp>
    </p:spTree>
    <p:extLst>
      <p:ext uri="{BB962C8B-B14F-4D97-AF65-F5344CB8AC3E}">
        <p14:creationId xmlns:p14="http://schemas.microsoft.com/office/powerpoint/2010/main" val="24885544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Issues not covered in the document</a:t>
            </a:r>
            <a:endParaRPr lang="en-GB" dirty="0"/>
          </a:p>
        </p:txBody>
      </p:sp>
      <p:sp>
        <p:nvSpPr>
          <p:cNvPr id="3" name="Content Placeholder 2"/>
          <p:cNvSpPr>
            <a:spLocks noGrp="1"/>
          </p:cNvSpPr>
          <p:nvPr>
            <p:ph idx="1"/>
          </p:nvPr>
        </p:nvSpPr>
        <p:spPr/>
        <p:txBody>
          <a:bodyPr>
            <a:normAutofit/>
          </a:bodyPr>
          <a:lstStyle/>
          <a:p>
            <a:pPr marL="177800" lvl="1" indent="-160338" algn="just">
              <a:lnSpc>
                <a:spcPct val="80000"/>
              </a:lnSpc>
              <a:spcBef>
                <a:spcPts val="0"/>
              </a:spcBef>
              <a:spcAft>
                <a:spcPts val="1200"/>
              </a:spcAft>
              <a:buFont typeface="Arial" panose="020B0604020202020204" pitchFamily="34" charset="0"/>
              <a:buChar char="•"/>
            </a:pPr>
            <a:r>
              <a:rPr lang="en-GB" sz="2000" dirty="0"/>
              <a:t>This document does not address matters that will be dealt with in the development of ICS Version 2.0. </a:t>
            </a:r>
          </a:p>
          <a:p>
            <a:pPr marL="177800" lvl="1" indent="-160338" algn="just">
              <a:lnSpc>
                <a:spcPct val="80000"/>
              </a:lnSpc>
              <a:spcBef>
                <a:spcPts val="0"/>
              </a:spcBef>
              <a:spcAft>
                <a:spcPts val="1200"/>
              </a:spcAft>
              <a:buFont typeface="Arial" panose="020B0604020202020204" pitchFamily="34" charset="0"/>
              <a:buChar char="•"/>
            </a:pPr>
            <a:r>
              <a:rPr lang="en-GB" sz="2000" dirty="0"/>
              <a:t>The IAIS is aware that stakeholders have a number of questions related to the implementation of the ICS and its long-term development</a:t>
            </a:r>
            <a:r>
              <a:rPr lang="en-GB" sz="2000" dirty="0" smtClean="0"/>
              <a:t>. In particular:</a:t>
            </a:r>
          </a:p>
          <a:p>
            <a:pPr marL="760412" lvl="2" indent="-342900" algn="just">
              <a:lnSpc>
                <a:spcPct val="80000"/>
              </a:lnSpc>
              <a:spcBef>
                <a:spcPts val="0"/>
              </a:spcBef>
              <a:spcAft>
                <a:spcPts val="1200"/>
              </a:spcAft>
              <a:buFont typeface="Wingdings" panose="05000000000000000000" pitchFamily="2" charset="2"/>
              <a:buChar char="Ø"/>
            </a:pPr>
            <a:r>
              <a:rPr lang="en-GB" sz="2000" dirty="0" smtClean="0"/>
              <a:t>The </a:t>
            </a:r>
            <a:r>
              <a:rPr lang="en-GB" sz="2000" dirty="0"/>
              <a:t>future process of implementation of ICS Version </a:t>
            </a:r>
            <a:r>
              <a:rPr lang="en-GB" sz="2000" dirty="0" smtClean="0"/>
              <a:t>2.0; </a:t>
            </a:r>
            <a:r>
              <a:rPr lang="en-GB" sz="2000" dirty="0"/>
              <a:t>and </a:t>
            </a:r>
            <a:endParaRPr lang="en-GB" sz="2000" dirty="0" smtClean="0"/>
          </a:p>
          <a:p>
            <a:pPr marL="760412" lvl="2" indent="-342900" algn="just">
              <a:lnSpc>
                <a:spcPct val="80000"/>
              </a:lnSpc>
              <a:spcBef>
                <a:spcPts val="0"/>
              </a:spcBef>
              <a:spcAft>
                <a:spcPts val="1200"/>
              </a:spcAft>
              <a:buFont typeface="Wingdings" panose="05000000000000000000" pitchFamily="2" charset="2"/>
              <a:buChar char="Ø"/>
            </a:pPr>
            <a:r>
              <a:rPr lang="en-GB" sz="2000" dirty="0" smtClean="0"/>
              <a:t>The </a:t>
            </a:r>
            <a:r>
              <a:rPr lang="en-GB" sz="2000" dirty="0"/>
              <a:t>potential incremental costs and benefits to Volunteer Groups and Supervisors.  </a:t>
            </a:r>
            <a:endParaRPr lang="en-GB" sz="2000" dirty="0" smtClean="0"/>
          </a:p>
          <a:p>
            <a:pPr marL="177800" lvl="1" indent="-160338" algn="just">
              <a:lnSpc>
                <a:spcPct val="80000"/>
              </a:lnSpc>
              <a:spcBef>
                <a:spcPts val="0"/>
              </a:spcBef>
              <a:spcAft>
                <a:spcPts val="1200"/>
              </a:spcAft>
              <a:buFont typeface="Arial" panose="020B0604020202020204" pitchFamily="34" charset="0"/>
              <a:buChar char="•"/>
            </a:pPr>
            <a:r>
              <a:rPr lang="en-GB" sz="2000" dirty="0" smtClean="0"/>
              <a:t>It </a:t>
            </a:r>
            <a:r>
              <a:rPr lang="en-GB" sz="2000" dirty="0"/>
              <a:t>is important to acknowledge that the IAIS cannot deal with all ICS related issues simultaneously and further technical development will help frame many of the implementation questions so that these issues can be included in the 2018 Consultation Document.  </a:t>
            </a:r>
          </a:p>
          <a:p>
            <a:pPr marL="177800" lvl="1" indent="-160338">
              <a:lnSpc>
                <a:spcPct val="80000"/>
              </a:lnSpc>
              <a:spcBef>
                <a:spcPts val="0"/>
              </a:spcBef>
              <a:spcAft>
                <a:spcPts val="1200"/>
              </a:spcAft>
              <a:buFont typeface="Arial" panose="020B0604020202020204" pitchFamily="34" charset="0"/>
              <a:buChar char="•"/>
            </a:pPr>
            <a:endParaRPr lang="en-GB" sz="1600" dirty="0"/>
          </a:p>
        </p:txBody>
      </p:sp>
      <p:sp>
        <p:nvSpPr>
          <p:cNvPr id="4" name="Slide Number Placeholder 3"/>
          <p:cNvSpPr>
            <a:spLocks noGrp="1"/>
          </p:cNvSpPr>
          <p:nvPr>
            <p:ph type="sldNum" sz="quarter" idx="12"/>
          </p:nvPr>
        </p:nvSpPr>
        <p:spPr/>
        <p:txBody>
          <a:bodyPr/>
          <a:lstStyle/>
          <a:p>
            <a:fld id="{A220C179-9F06-40D0-93EA-8FF612BB075F}" type="slidenum">
              <a:rPr lang="en-GB" smtClean="0"/>
              <a:t>6</a:t>
            </a:fld>
            <a:endParaRPr lang="en-GB"/>
          </a:p>
        </p:txBody>
      </p:sp>
    </p:spTree>
    <p:extLst>
      <p:ext uri="{BB962C8B-B14F-4D97-AF65-F5344CB8AC3E}">
        <p14:creationId xmlns:p14="http://schemas.microsoft.com/office/powerpoint/2010/main" val="138091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Integration of ICS into ComFrame</a:t>
            </a:r>
            <a:endParaRPr lang="en-GB" dirty="0"/>
          </a:p>
        </p:txBody>
      </p:sp>
      <p:sp>
        <p:nvSpPr>
          <p:cNvPr id="3" name="Content Placeholder 2"/>
          <p:cNvSpPr>
            <a:spLocks noGrp="1"/>
          </p:cNvSpPr>
          <p:nvPr>
            <p:ph idx="1"/>
          </p:nvPr>
        </p:nvSpPr>
        <p:spPr/>
        <p:txBody>
          <a:bodyPr>
            <a:normAutofit/>
          </a:bodyPr>
          <a:lstStyle/>
          <a:p>
            <a:pPr marL="177800" lvl="1" indent="-160338" algn="just">
              <a:lnSpc>
                <a:spcPct val="80000"/>
              </a:lnSpc>
              <a:spcBef>
                <a:spcPts val="0"/>
              </a:spcBef>
              <a:spcAft>
                <a:spcPts val="1200"/>
              </a:spcAft>
              <a:buFont typeface="Arial" panose="020B0604020202020204" pitchFamily="34" charset="0"/>
              <a:buChar char="•"/>
            </a:pPr>
            <a:r>
              <a:rPr lang="en-GB" sz="1800" dirty="0" smtClean="0"/>
              <a:t>The </a:t>
            </a:r>
            <a:r>
              <a:rPr lang="en-GB" sz="1800" dirty="0"/>
              <a:t>ICS is one of the components of </a:t>
            </a:r>
            <a:r>
              <a:rPr lang="en-GB" sz="1800" dirty="0" smtClean="0"/>
              <a:t>ComFrame. </a:t>
            </a:r>
          </a:p>
          <a:p>
            <a:pPr marL="177800" lvl="1" indent="-160338" algn="just">
              <a:lnSpc>
                <a:spcPct val="80000"/>
              </a:lnSpc>
              <a:spcBef>
                <a:spcPts val="0"/>
              </a:spcBef>
              <a:spcAft>
                <a:spcPts val="1200"/>
              </a:spcAft>
              <a:buFont typeface="Arial" panose="020B0604020202020204" pitchFamily="34" charset="0"/>
              <a:buChar char="•"/>
            </a:pPr>
            <a:r>
              <a:rPr lang="en-GB" sz="1800" dirty="0" smtClean="0"/>
              <a:t>ComFrame </a:t>
            </a:r>
            <a:r>
              <a:rPr lang="en-GB" sz="1800" dirty="0"/>
              <a:t>will have an integrated structure – </a:t>
            </a:r>
            <a:r>
              <a:rPr lang="en-GB" sz="1800" dirty="0" smtClean="0"/>
              <a:t>complete supervisory framework for IAIGs</a:t>
            </a:r>
            <a:endParaRPr lang="en-GB" sz="1800" dirty="0"/>
          </a:p>
          <a:p>
            <a:pPr marL="177800" lvl="1" indent="-160338" algn="just">
              <a:lnSpc>
                <a:spcPct val="80000"/>
              </a:lnSpc>
              <a:spcBef>
                <a:spcPts val="0"/>
              </a:spcBef>
              <a:spcAft>
                <a:spcPts val="1200"/>
              </a:spcAft>
              <a:buFont typeface="Arial" panose="020B0604020202020204" pitchFamily="34" charset="0"/>
              <a:buChar char="•"/>
            </a:pPr>
            <a:r>
              <a:rPr lang="en-GB" sz="1800" dirty="0" smtClean="0"/>
              <a:t>ICS = Prescribed </a:t>
            </a:r>
            <a:r>
              <a:rPr lang="en-GB" sz="1800" dirty="0"/>
              <a:t>Capital Requirement (PCR) </a:t>
            </a:r>
            <a:r>
              <a:rPr lang="en-GB" sz="1800" dirty="0" smtClean="0"/>
              <a:t>within ComFrame </a:t>
            </a:r>
          </a:p>
          <a:p>
            <a:pPr marL="177800" lvl="1" indent="-160338" algn="just">
              <a:lnSpc>
                <a:spcPct val="80000"/>
              </a:lnSpc>
              <a:spcBef>
                <a:spcPts val="0"/>
              </a:spcBef>
              <a:spcAft>
                <a:spcPts val="1200"/>
              </a:spcAft>
              <a:buFont typeface="Arial" panose="020B0604020202020204" pitchFamily="34" charset="0"/>
              <a:buChar char="•"/>
            </a:pPr>
            <a:r>
              <a:rPr lang="en-GB" sz="1800" dirty="0" smtClean="0"/>
              <a:t>How should ICS be addressed in other parts of ComFrame – </a:t>
            </a:r>
            <a:r>
              <a:rPr lang="en-GB" sz="1800" dirty="0"/>
              <a:t> </a:t>
            </a:r>
            <a:r>
              <a:rPr lang="en-GB" sz="1800" dirty="0" smtClean="0"/>
              <a:t>particularly Enterprise </a:t>
            </a:r>
            <a:r>
              <a:rPr lang="en-GB" sz="1800" dirty="0"/>
              <a:t>Risk Management , which includes the Own Risk and Solvency Assessment (ORSA), the supervisory process and reporting.</a:t>
            </a:r>
          </a:p>
          <a:p>
            <a:pPr marL="177800" lvl="1" indent="-160338" algn="just">
              <a:lnSpc>
                <a:spcPct val="80000"/>
              </a:lnSpc>
              <a:spcBef>
                <a:spcPts val="0"/>
              </a:spcBef>
              <a:spcAft>
                <a:spcPts val="1200"/>
              </a:spcAft>
              <a:buFont typeface="Arial" panose="020B0604020202020204" pitchFamily="34" charset="0"/>
              <a:buChar char="•"/>
            </a:pPr>
            <a:r>
              <a:rPr lang="en-GB" sz="1800" dirty="0"/>
              <a:t>The IAIS acknowledges </a:t>
            </a:r>
            <a:r>
              <a:rPr lang="en-GB" sz="1800" dirty="0" smtClean="0"/>
              <a:t>need for balance </a:t>
            </a:r>
            <a:r>
              <a:rPr lang="en-GB" sz="1800" dirty="0"/>
              <a:t>between qualitative and quantitative requirements for IAIGs.  </a:t>
            </a:r>
            <a:endParaRPr lang="en-GB" sz="1800" dirty="0" smtClean="0"/>
          </a:p>
          <a:p>
            <a:pPr marL="177800" lvl="1" indent="-160338" algn="just">
              <a:lnSpc>
                <a:spcPct val="80000"/>
              </a:lnSpc>
              <a:spcBef>
                <a:spcPts val="0"/>
              </a:spcBef>
              <a:spcAft>
                <a:spcPts val="1200"/>
              </a:spcAft>
              <a:buFont typeface="Arial" panose="020B0604020202020204" pitchFamily="34" charset="0"/>
              <a:buChar char="•"/>
            </a:pPr>
            <a:r>
              <a:rPr lang="en-GB" sz="1800" dirty="0" smtClean="0"/>
              <a:t>It </a:t>
            </a:r>
            <a:r>
              <a:rPr lang="en-GB" sz="1800" dirty="0"/>
              <a:t>will explore this issue further as part of its consideration of how the ICS integrates with other parts of ComFrame.</a:t>
            </a:r>
          </a:p>
          <a:p>
            <a:pPr marL="177800" lvl="1" indent="-160338">
              <a:lnSpc>
                <a:spcPct val="80000"/>
              </a:lnSpc>
              <a:spcBef>
                <a:spcPts val="0"/>
              </a:spcBef>
              <a:spcAft>
                <a:spcPts val="1200"/>
              </a:spcAft>
              <a:buFont typeface="Arial" panose="020B0604020202020204" pitchFamily="34" charset="0"/>
              <a:buChar char="•"/>
            </a:pPr>
            <a:endParaRPr lang="en-GB" sz="1800" dirty="0"/>
          </a:p>
        </p:txBody>
      </p:sp>
      <p:sp>
        <p:nvSpPr>
          <p:cNvPr id="4" name="Slide Number Placeholder 3"/>
          <p:cNvSpPr>
            <a:spLocks noGrp="1"/>
          </p:cNvSpPr>
          <p:nvPr>
            <p:ph type="sldNum" sz="quarter" idx="12"/>
          </p:nvPr>
        </p:nvSpPr>
        <p:spPr/>
        <p:txBody>
          <a:bodyPr/>
          <a:lstStyle/>
          <a:p>
            <a:fld id="{A220C179-9F06-40D0-93EA-8FF612BB075F}" type="slidenum">
              <a:rPr lang="en-GB" smtClean="0"/>
              <a:t>7</a:t>
            </a:fld>
            <a:endParaRPr lang="en-GB"/>
          </a:p>
        </p:txBody>
      </p:sp>
    </p:spTree>
    <p:extLst>
      <p:ext uri="{BB962C8B-B14F-4D97-AF65-F5344CB8AC3E}">
        <p14:creationId xmlns:p14="http://schemas.microsoft.com/office/powerpoint/2010/main" val="6226997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Next steps	</a:t>
            </a:r>
            <a:endParaRPr lang="en-GB" dirty="0"/>
          </a:p>
        </p:txBody>
      </p:sp>
      <p:sp>
        <p:nvSpPr>
          <p:cNvPr id="3" name="Content Placeholder 2"/>
          <p:cNvSpPr>
            <a:spLocks noGrp="1"/>
          </p:cNvSpPr>
          <p:nvPr>
            <p:ph idx="1"/>
          </p:nvPr>
        </p:nvSpPr>
        <p:spPr>
          <a:xfrm>
            <a:off x="179512" y="908720"/>
            <a:ext cx="8496944" cy="1224136"/>
          </a:xfrm>
        </p:spPr>
        <p:txBody>
          <a:bodyPr>
            <a:normAutofit/>
          </a:bodyPr>
          <a:lstStyle/>
          <a:p>
            <a:pPr>
              <a:buFont typeface="Arial" panose="020B0604020202020204" pitchFamily="34" charset="0"/>
              <a:buChar char="•"/>
            </a:pPr>
            <a:endParaRPr lang="en-GB" dirty="0"/>
          </a:p>
          <a:p>
            <a:pPr>
              <a:buFont typeface="Arial" panose="020B0604020202020204" pitchFamily="34" charset="0"/>
              <a:buChar char="•"/>
            </a:pPr>
            <a:endParaRPr lang="en-GB" dirty="0"/>
          </a:p>
        </p:txBody>
      </p:sp>
      <p:sp>
        <p:nvSpPr>
          <p:cNvPr id="4" name="Slide Number Placeholder 3"/>
          <p:cNvSpPr>
            <a:spLocks noGrp="1"/>
          </p:cNvSpPr>
          <p:nvPr>
            <p:ph type="sldNum" sz="quarter" idx="12"/>
          </p:nvPr>
        </p:nvSpPr>
        <p:spPr/>
        <p:txBody>
          <a:bodyPr/>
          <a:lstStyle/>
          <a:p>
            <a:fld id="{A220C179-9F06-40D0-93EA-8FF612BB075F}" type="slidenum">
              <a:rPr lang="en-GB" smtClean="0"/>
              <a:t>8</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3308548032"/>
              </p:ext>
            </p:extLst>
          </p:nvPr>
        </p:nvGraphicFramePr>
        <p:xfrm>
          <a:off x="395536" y="980728"/>
          <a:ext cx="8280920" cy="5138166"/>
        </p:xfrm>
        <a:graphic>
          <a:graphicData uri="http://schemas.openxmlformats.org/drawingml/2006/table">
            <a:tbl>
              <a:tblPr>
                <a:tableStyleId>{5C22544A-7EE6-4342-B048-85BDC9FD1C3A}</a:tableStyleId>
              </a:tblPr>
              <a:tblGrid>
                <a:gridCol w="2858017"/>
                <a:gridCol w="5422903"/>
              </a:tblGrid>
              <a:tr h="258406">
                <a:tc>
                  <a:txBody>
                    <a:bodyPr/>
                    <a:lstStyle/>
                    <a:p>
                      <a:pPr algn="ctr">
                        <a:lnSpc>
                          <a:spcPct val="115000"/>
                        </a:lnSpc>
                        <a:spcAft>
                          <a:spcPts val="0"/>
                        </a:spcAft>
                      </a:pPr>
                      <a:r>
                        <a:rPr lang="en-GB" sz="1600" dirty="0">
                          <a:effectLst/>
                          <a:latin typeface="Arial" panose="020B0604020202020204" pitchFamily="34" charset="0"/>
                          <a:cs typeface="Arial" panose="020B0604020202020204" pitchFamily="34" charset="0"/>
                        </a:rPr>
                        <a:t>DATE</a:t>
                      </a:r>
                      <a:endParaRPr lang="en-GB" sz="1600" dirty="0">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45720" algn="ctr" eaLnBrk="0" hangingPunct="0">
                        <a:lnSpc>
                          <a:spcPct val="115000"/>
                        </a:lnSpc>
                        <a:spcAft>
                          <a:spcPts val="0"/>
                        </a:spcAft>
                      </a:pPr>
                      <a:r>
                        <a:rPr lang="en-GB" sz="1600" spc="-5">
                          <a:effectLst/>
                          <a:latin typeface="Arial" panose="020B0604020202020204" pitchFamily="34" charset="0"/>
                          <a:cs typeface="Arial" panose="020B0604020202020204" pitchFamily="34" charset="0"/>
                        </a:rPr>
                        <a:t>MILESTONE</a:t>
                      </a:r>
                      <a:endParaRPr lang="en-GB" sz="1600">
                        <a:effectLst/>
                        <a:latin typeface="Arial" panose="020B0604020202020204" pitchFamily="34" charset="0"/>
                        <a:ea typeface="Calibri"/>
                        <a:cs typeface="Arial" panose="020B0604020202020204" pitchFamily="34" charset="0"/>
                      </a:endParaRPr>
                    </a:p>
                  </a:txBody>
                  <a:tcPr marL="0" marR="0" marT="0" marB="0"/>
                </a:tc>
              </a:tr>
              <a:tr h="583520">
                <a:tc>
                  <a:txBody>
                    <a:bodyPr/>
                    <a:lstStyle/>
                    <a:p>
                      <a:pPr marL="102235" eaLnBrk="0" hangingPunct="0">
                        <a:lnSpc>
                          <a:spcPct val="115000"/>
                        </a:lnSpc>
                        <a:spcAft>
                          <a:spcPts val="0"/>
                        </a:spcAft>
                        <a:tabLst>
                          <a:tab pos="294005" algn="l"/>
                        </a:tabLst>
                      </a:pPr>
                      <a:r>
                        <a:rPr lang="en-GB" sz="1600" spc="-5" dirty="0">
                          <a:effectLst/>
                          <a:latin typeface="Arial" panose="020B0604020202020204" pitchFamily="34" charset="0"/>
                          <a:cs typeface="Arial" panose="020B0604020202020204" pitchFamily="34" charset="0"/>
                        </a:rPr>
                        <a:t>Mid-2017</a:t>
                      </a:r>
                      <a:endParaRPr lang="en-GB" sz="1600" dirty="0">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102235" eaLnBrk="0" hangingPunct="0">
                        <a:lnSpc>
                          <a:spcPct val="115000"/>
                        </a:lnSpc>
                        <a:spcAft>
                          <a:spcPts val="0"/>
                        </a:spcAft>
                        <a:tabLst>
                          <a:tab pos="294005" algn="l"/>
                        </a:tabLst>
                      </a:pPr>
                      <a:r>
                        <a:rPr lang="en-GB" sz="1600" spc="-5" dirty="0">
                          <a:effectLst/>
                          <a:latin typeface="Arial" panose="020B0604020202020204" pitchFamily="34" charset="0"/>
                          <a:cs typeface="Arial" panose="020B0604020202020204" pitchFamily="34" charset="0"/>
                        </a:rPr>
                        <a:t>Adoption</a:t>
                      </a:r>
                      <a:r>
                        <a:rPr lang="en-GB" sz="1600" dirty="0">
                          <a:effectLst/>
                          <a:latin typeface="Arial" panose="020B0604020202020204" pitchFamily="34" charset="0"/>
                          <a:cs typeface="Arial" panose="020B0604020202020204" pitchFamily="34" charset="0"/>
                        </a:rPr>
                        <a:t> </a:t>
                      </a:r>
                      <a:r>
                        <a:rPr lang="en-GB" sz="1600" spc="-10" dirty="0">
                          <a:effectLst/>
                          <a:latin typeface="Arial" panose="020B0604020202020204" pitchFamily="34" charset="0"/>
                          <a:cs typeface="Arial" panose="020B0604020202020204" pitchFamily="34" charset="0"/>
                        </a:rPr>
                        <a:t>of</a:t>
                      </a:r>
                      <a:r>
                        <a:rPr lang="en-GB" sz="1600" spc="10" dirty="0">
                          <a:effectLst/>
                          <a:latin typeface="Arial" panose="020B0604020202020204" pitchFamily="34" charset="0"/>
                          <a:cs typeface="Arial" panose="020B0604020202020204" pitchFamily="34" charset="0"/>
                        </a:rPr>
                        <a:t> </a:t>
                      </a:r>
                      <a:r>
                        <a:rPr lang="en-GB" sz="1600" spc="-5" dirty="0">
                          <a:effectLst/>
                          <a:latin typeface="Arial" panose="020B0604020202020204" pitchFamily="34" charset="0"/>
                          <a:cs typeface="Arial" panose="020B0604020202020204" pitchFamily="34" charset="0"/>
                        </a:rPr>
                        <a:t>ICS</a:t>
                      </a:r>
                      <a:r>
                        <a:rPr lang="en-GB" sz="1600" dirty="0">
                          <a:effectLst/>
                          <a:latin typeface="Arial" panose="020B0604020202020204" pitchFamily="34" charset="0"/>
                          <a:cs typeface="Arial" panose="020B0604020202020204" pitchFamily="34" charset="0"/>
                        </a:rPr>
                        <a:t> </a:t>
                      </a:r>
                      <a:r>
                        <a:rPr lang="en-GB" sz="1600" spc="-5" dirty="0">
                          <a:effectLst/>
                          <a:latin typeface="Arial" panose="020B0604020202020204" pitchFamily="34" charset="0"/>
                          <a:cs typeface="Arial" panose="020B0604020202020204" pitchFamily="34" charset="0"/>
                        </a:rPr>
                        <a:t>Version</a:t>
                      </a:r>
                      <a:r>
                        <a:rPr lang="en-GB" sz="1600" spc="-10" dirty="0">
                          <a:effectLst/>
                          <a:latin typeface="Arial" panose="020B0604020202020204" pitchFamily="34" charset="0"/>
                          <a:cs typeface="Arial" panose="020B0604020202020204" pitchFamily="34" charset="0"/>
                        </a:rPr>
                        <a:t> </a:t>
                      </a:r>
                      <a:r>
                        <a:rPr lang="en-GB" sz="1600" dirty="0">
                          <a:effectLst/>
                          <a:latin typeface="Arial" panose="020B0604020202020204" pitchFamily="34" charset="0"/>
                          <a:cs typeface="Arial" panose="020B0604020202020204" pitchFamily="34" charset="0"/>
                        </a:rPr>
                        <a:t>1.0</a:t>
                      </a:r>
                      <a:r>
                        <a:rPr lang="en-GB" sz="1600" spc="-10" dirty="0">
                          <a:effectLst/>
                          <a:latin typeface="Arial" panose="020B0604020202020204" pitchFamily="34" charset="0"/>
                          <a:cs typeface="Arial" panose="020B0604020202020204" pitchFamily="34" charset="0"/>
                        </a:rPr>
                        <a:t> </a:t>
                      </a:r>
                      <a:r>
                        <a:rPr lang="en-GB" sz="1600" dirty="0">
                          <a:effectLst/>
                          <a:latin typeface="Arial" panose="020B0604020202020204" pitchFamily="34" charset="0"/>
                          <a:cs typeface="Arial" panose="020B0604020202020204" pitchFamily="34" charset="0"/>
                        </a:rPr>
                        <a:t>for</a:t>
                      </a:r>
                      <a:r>
                        <a:rPr lang="en-GB" sz="1600" spc="-5" dirty="0">
                          <a:effectLst/>
                          <a:latin typeface="Arial" panose="020B0604020202020204" pitchFamily="34" charset="0"/>
                          <a:cs typeface="Arial" panose="020B0604020202020204" pitchFamily="34" charset="0"/>
                        </a:rPr>
                        <a:t> extended field testing</a:t>
                      </a:r>
                      <a:endParaRPr lang="en-GB" sz="1600" dirty="0">
                        <a:effectLst/>
                        <a:latin typeface="Arial" panose="020B0604020202020204" pitchFamily="34" charset="0"/>
                        <a:cs typeface="Arial" panose="020B0604020202020204" pitchFamily="34" charset="0"/>
                      </a:endParaRPr>
                    </a:p>
                    <a:p>
                      <a:pPr marL="102235" eaLnBrk="0" hangingPunct="0">
                        <a:lnSpc>
                          <a:spcPct val="115000"/>
                        </a:lnSpc>
                        <a:spcAft>
                          <a:spcPts val="0"/>
                        </a:spcAft>
                        <a:tabLst>
                          <a:tab pos="294005" algn="l"/>
                        </a:tabLst>
                      </a:pPr>
                      <a:r>
                        <a:rPr lang="en-GB" sz="1600" spc="-5" dirty="0">
                          <a:effectLst/>
                          <a:latin typeface="Arial" panose="020B0604020202020204" pitchFamily="34" charset="0"/>
                          <a:cs typeface="Arial" panose="020B0604020202020204" pitchFamily="34" charset="0"/>
                        </a:rPr>
                        <a:t>Launch</a:t>
                      </a:r>
                      <a:r>
                        <a:rPr lang="en-GB" sz="1600" dirty="0">
                          <a:effectLst/>
                          <a:latin typeface="Arial" panose="020B0604020202020204" pitchFamily="34" charset="0"/>
                          <a:cs typeface="Arial" panose="020B0604020202020204" pitchFamily="34" charset="0"/>
                        </a:rPr>
                        <a:t> </a:t>
                      </a:r>
                      <a:r>
                        <a:rPr lang="en-GB" sz="1600" spc="-10" dirty="0">
                          <a:effectLst/>
                          <a:latin typeface="Arial" panose="020B0604020202020204" pitchFamily="34" charset="0"/>
                          <a:cs typeface="Arial" panose="020B0604020202020204" pitchFamily="34" charset="0"/>
                        </a:rPr>
                        <a:t>of</a:t>
                      </a:r>
                      <a:r>
                        <a:rPr lang="en-GB" sz="1600" spc="10" dirty="0">
                          <a:effectLst/>
                          <a:latin typeface="Arial" panose="020B0604020202020204" pitchFamily="34" charset="0"/>
                          <a:cs typeface="Arial" panose="020B0604020202020204" pitchFamily="34" charset="0"/>
                        </a:rPr>
                        <a:t> </a:t>
                      </a:r>
                      <a:r>
                        <a:rPr lang="en-GB" sz="1600" spc="-5" dirty="0">
                          <a:effectLst/>
                          <a:latin typeface="Arial" panose="020B0604020202020204" pitchFamily="34" charset="0"/>
                          <a:cs typeface="Arial" panose="020B0604020202020204" pitchFamily="34" charset="0"/>
                        </a:rPr>
                        <a:t>2017</a:t>
                      </a:r>
                      <a:r>
                        <a:rPr lang="en-GB" sz="1600" spc="-10" dirty="0">
                          <a:effectLst/>
                          <a:latin typeface="Arial" panose="020B0604020202020204" pitchFamily="34" charset="0"/>
                          <a:cs typeface="Arial" panose="020B0604020202020204" pitchFamily="34" charset="0"/>
                        </a:rPr>
                        <a:t> </a:t>
                      </a:r>
                      <a:r>
                        <a:rPr lang="en-GB" sz="1600" spc="-5" dirty="0">
                          <a:effectLst/>
                          <a:latin typeface="Arial" panose="020B0604020202020204" pitchFamily="34" charset="0"/>
                          <a:cs typeface="Arial" panose="020B0604020202020204" pitchFamily="34" charset="0"/>
                        </a:rPr>
                        <a:t>Field Testing process</a:t>
                      </a:r>
                      <a:endParaRPr lang="en-GB" sz="1600" dirty="0">
                        <a:effectLst/>
                        <a:latin typeface="Arial" panose="020B0604020202020204" pitchFamily="34" charset="0"/>
                        <a:ea typeface="Calibri"/>
                        <a:cs typeface="Arial" panose="020B0604020202020204" pitchFamily="34" charset="0"/>
                      </a:endParaRPr>
                    </a:p>
                  </a:txBody>
                  <a:tcPr marL="0" marR="0" marT="36195" marB="36195" anchor="ctr"/>
                </a:tc>
              </a:tr>
              <a:tr h="583520">
                <a:tc>
                  <a:txBody>
                    <a:bodyPr/>
                    <a:lstStyle/>
                    <a:p>
                      <a:pPr marL="102235" eaLnBrk="0" hangingPunct="0">
                        <a:lnSpc>
                          <a:spcPct val="115000"/>
                        </a:lnSpc>
                        <a:spcAft>
                          <a:spcPts val="0"/>
                        </a:spcAft>
                        <a:tabLst>
                          <a:tab pos="294005" algn="l"/>
                        </a:tabLst>
                      </a:pPr>
                      <a:r>
                        <a:rPr lang="en-GB" sz="1600" spc="-5" dirty="0">
                          <a:effectLst/>
                          <a:latin typeface="Arial" panose="020B0604020202020204" pitchFamily="34" charset="0"/>
                          <a:cs typeface="Arial" panose="020B0604020202020204" pitchFamily="34" charset="0"/>
                        </a:rPr>
                        <a:t>September 2017</a:t>
                      </a:r>
                      <a:endParaRPr lang="en-GB" sz="1600" dirty="0">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102235" eaLnBrk="0" hangingPunct="0">
                        <a:lnSpc>
                          <a:spcPct val="115000"/>
                        </a:lnSpc>
                        <a:spcAft>
                          <a:spcPts val="0"/>
                        </a:spcAft>
                        <a:tabLst>
                          <a:tab pos="294005" algn="l"/>
                        </a:tabLst>
                      </a:pPr>
                      <a:r>
                        <a:rPr lang="en-GB" sz="1600" spc="-5">
                          <a:effectLst/>
                          <a:latin typeface="Arial" panose="020B0604020202020204" pitchFamily="34" charset="0"/>
                          <a:cs typeface="Arial" panose="020B0604020202020204" pitchFamily="34" charset="0"/>
                        </a:rPr>
                        <a:t>Data due for 2017  field testing process</a:t>
                      </a:r>
                      <a:endParaRPr lang="en-GB" sz="1600">
                        <a:effectLst/>
                        <a:latin typeface="Arial" panose="020B0604020202020204" pitchFamily="34" charset="0"/>
                        <a:cs typeface="Arial" panose="020B0604020202020204" pitchFamily="34" charset="0"/>
                      </a:endParaRPr>
                    </a:p>
                    <a:p>
                      <a:pPr marL="102235" eaLnBrk="0" hangingPunct="0">
                        <a:lnSpc>
                          <a:spcPct val="115000"/>
                        </a:lnSpc>
                        <a:spcAft>
                          <a:spcPts val="0"/>
                        </a:spcAft>
                        <a:tabLst>
                          <a:tab pos="294005" algn="l"/>
                        </a:tabLst>
                      </a:pPr>
                      <a:r>
                        <a:rPr lang="en-GB" sz="1600" spc="-5">
                          <a:effectLst/>
                          <a:latin typeface="Arial" panose="020B0604020202020204" pitchFamily="34" charset="0"/>
                          <a:cs typeface="Arial" panose="020B0604020202020204" pitchFamily="34" charset="0"/>
                        </a:rPr>
                        <a:t>Discussion of ICS Version 2.0 begins</a:t>
                      </a:r>
                      <a:endParaRPr lang="en-GB" sz="1600">
                        <a:effectLst/>
                        <a:latin typeface="Arial" panose="020B0604020202020204" pitchFamily="34" charset="0"/>
                        <a:ea typeface="Calibri"/>
                        <a:cs typeface="Arial" panose="020B0604020202020204" pitchFamily="34" charset="0"/>
                      </a:endParaRPr>
                    </a:p>
                  </a:txBody>
                  <a:tcPr marL="0" marR="0" marT="36195" marB="36195" anchor="ctr"/>
                </a:tc>
              </a:tr>
              <a:tr h="583520">
                <a:tc>
                  <a:txBody>
                    <a:bodyPr/>
                    <a:lstStyle/>
                    <a:p>
                      <a:pPr marL="102235" eaLnBrk="0" hangingPunct="0">
                        <a:lnSpc>
                          <a:spcPct val="115000"/>
                        </a:lnSpc>
                        <a:spcAft>
                          <a:spcPts val="0"/>
                        </a:spcAft>
                        <a:tabLst>
                          <a:tab pos="294005" algn="l"/>
                        </a:tabLst>
                      </a:pPr>
                      <a:r>
                        <a:rPr lang="en-GB" sz="1600" spc="-5" dirty="0">
                          <a:effectLst/>
                          <a:latin typeface="Arial" panose="020B0604020202020204" pitchFamily="34" charset="0"/>
                          <a:cs typeface="Arial" panose="020B0604020202020204" pitchFamily="34" charset="0"/>
                        </a:rPr>
                        <a:t>April 2018</a:t>
                      </a:r>
                      <a:endParaRPr lang="en-GB" sz="1600" dirty="0">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102235" eaLnBrk="0" hangingPunct="0">
                        <a:lnSpc>
                          <a:spcPct val="115000"/>
                        </a:lnSpc>
                        <a:spcAft>
                          <a:spcPts val="0"/>
                        </a:spcAft>
                        <a:tabLst>
                          <a:tab pos="294005" algn="l"/>
                        </a:tabLst>
                      </a:pPr>
                      <a:r>
                        <a:rPr lang="en-GB" sz="1600" spc="-5" dirty="0">
                          <a:effectLst/>
                          <a:latin typeface="Arial" panose="020B0604020202020204" pitchFamily="34" charset="0"/>
                          <a:cs typeface="Arial" panose="020B0604020202020204" pitchFamily="34" charset="0"/>
                        </a:rPr>
                        <a:t>Launch of 2018 field testing process</a:t>
                      </a:r>
                      <a:endParaRPr lang="en-GB" sz="1600" dirty="0">
                        <a:effectLst/>
                        <a:latin typeface="Arial" panose="020B0604020202020204" pitchFamily="34" charset="0"/>
                        <a:cs typeface="Arial" panose="020B0604020202020204" pitchFamily="34" charset="0"/>
                      </a:endParaRPr>
                    </a:p>
                    <a:p>
                      <a:pPr marL="0" lvl="0" indent="0" eaLnBrk="0" hangingPunct="0">
                        <a:lnSpc>
                          <a:spcPct val="115000"/>
                        </a:lnSpc>
                        <a:spcAft>
                          <a:spcPts val="0"/>
                        </a:spcAft>
                        <a:buSzPts val="1100"/>
                        <a:buFont typeface="Wingdings"/>
                        <a:buNone/>
                        <a:tabLst>
                          <a:tab pos="294005" algn="l"/>
                        </a:tabLst>
                      </a:pPr>
                      <a:r>
                        <a:rPr lang="en-GB" sz="1600" spc="-5" dirty="0">
                          <a:effectLst/>
                          <a:latin typeface="Arial" panose="020B0604020202020204" pitchFamily="34" charset="0"/>
                          <a:cs typeface="Arial" panose="020B0604020202020204" pitchFamily="34" charset="0"/>
                        </a:rPr>
                        <a:t> </a:t>
                      </a:r>
                      <a:endParaRPr lang="en-GB" sz="1600" dirty="0">
                        <a:effectLst/>
                        <a:latin typeface="Arial" panose="020B0604020202020204" pitchFamily="34" charset="0"/>
                        <a:ea typeface="Calibri"/>
                        <a:cs typeface="Arial" panose="020B0604020202020204" pitchFamily="34" charset="0"/>
                      </a:endParaRPr>
                    </a:p>
                  </a:txBody>
                  <a:tcPr marL="0" marR="0" marT="36195" marB="36195" anchor="ctr"/>
                </a:tc>
              </a:tr>
              <a:tr h="583520">
                <a:tc>
                  <a:txBody>
                    <a:bodyPr/>
                    <a:lstStyle/>
                    <a:p>
                      <a:pPr marL="102235" eaLnBrk="0" hangingPunct="0">
                        <a:lnSpc>
                          <a:spcPct val="115000"/>
                        </a:lnSpc>
                        <a:spcAft>
                          <a:spcPts val="0"/>
                        </a:spcAft>
                        <a:tabLst>
                          <a:tab pos="294005" algn="l"/>
                        </a:tabLst>
                      </a:pPr>
                      <a:r>
                        <a:rPr lang="en-GB" sz="1600" spc="-5" dirty="0">
                          <a:effectLst/>
                          <a:latin typeface="Arial" panose="020B0604020202020204" pitchFamily="34" charset="0"/>
                          <a:cs typeface="Arial" panose="020B0604020202020204" pitchFamily="34" charset="0"/>
                        </a:rPr>
                        <a:t>Mid-2018</a:t>
                      </a:r>
                      <a:endParaRPr lang="en-GB" sz="1600" dirty="0">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102235" eaLnBrk="0" hangingPunct="0">
                        <a:lnSpc>
                          <a:spcPct val="115000"/>
                        </a:lnSpc>
                        <a:spcAft>
                          <a:spcPts val="0"/>
                        </a:spcAft>
                        <a:tabLst>
                          <a:tab pos="294005" algn="l"/>
                        </a:tabLst>
                      </a:pPr>
                      <a:r>
                        <a:rPr lang="en-GB" sz="1600" spc="-5" dirty="0">
                          <a:effectLst/>
                          <a:latin typeface="Arial" panose="020B0604020202020204" pitchFamily="34" charset="0"/>
                          <a:cs typeface="Arial" panose="020B0604020202020204" pitchFamily="34" charset="0"/>
                        </a:rPr>
                        <a:t>Publication of comprehensive ComFrame consultation including ICS Version 2.0</a:t>
                      </a:r>
                      <a:endParaRPr lang="en-GB" sz="1600" dirty="0">
                        <a:effectLst/>
                        <a:latin typeface="Arial" panose="020B0604020202020204" pitchFamily="34" charset="0"/>
                        <a:ea typeface="Calibri"/>
                        <a:cs typeface="Arial" panose="020B0604020202020204" pitchFamily="34" charset="0"/>
                      </a:endParaRPr>
                    </a:p>
                  </a:txBody>
                  <a:tcPr marL="0" marR="0" marT="36195" marB="36195" anchor="ctr"/>
                </a:tc>
              </a:tr>
              <a:tr h="583520">
                <a:tc>
                  <a:txBody>
                    <a:bodyPr/>
                    <a:lstStyle/>
                    <a:p>
                      <a:pPr marL="102235" eaLnBrk="0" hangingPunct="0">
                        <a:lnSpc>
                          <a:spcPct val="115000"/>
                        </a:lnSpc>
                        <a:spcAft>
                          <a:spcPts val="0"/>
                        </a:spcAft>
                        <a:tabLst>
                          <a:tab pos="294005" algn="l"/>
                        </a:tabLst>
                      </a:pPr>
                      <a:r>
                        <a:rPr lang="en-GB" sz="1600" spc="-5">
                          <a:effectLst/>
                          <a:latin typeface="Arial" panose="020B0604020202020204" pitchFamily="34" charset="0"/>
                          <a:cs typeface="Arial" panose="020B0604020202020204" pitchFamily="34" charset="0"/>
                        </a:rPr>
                        <a:t>August 2018</a:t>
                      </a:r>
                      <a:endParaRPr lang="en-GB" sz="1600">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102235" eaLnBrk="0" hangingPunct="0">
                        <a:lnSpc>
                          <a:spcPct val="115000"/>
                        </a:lnSpc>
                        <a:spcAft>
                          <a:spcPts val="0"/>
                        </a:spcAft>
                        <a:tabLst>
                          <a:tab pos="294005" algn="l"/>
                        </a:tabLst>
                      </a:pPr>
                      <a:r>
                        <a:rPr lang="en-GB" sz="1600" spc="-5" dirty="0">
                          <a:effectLst/>
                          <a:latin typeface="Arial" panose="020B0604020202020204" pitchFamily="34" charset="0"/>
                          <a:cs typeface="Arial" panose="020B0604020202020204" pitchFamily="34" charset="0"/>
                        </a:rPr>
                        <a:t>Data due for 2018 field testing process</a:t>
                      </a:r>
                      <a:endParaRPr lang="en-GB" sz="1600" dirty="0">
                        <a:effectLst/>
                        <a:latin typeface="Arial" panose="020B0604020202020204" pitchFamily="34" charset="0"/>
                        <a:cs typeface="Arial" panose="020B0604020202020204" pitchFamily="34" charset="0"/>
                      </a:endParaRPr>
                    </a:p>
                    <a:p>
                      <a:pPr marL="342900" lvl="0" indent="-342900" eaLnBrk="0" hangingPunct="0">
                        <a:lnSpc>
                          <a:spcPct val="115000"/>
                        </a:lnSpc>
                        <a:spcAft>
                          <a:spcPts val="0"/>
                        </a:spcAft>
                        <a:buSzPts val="1100"/>
                        <a:buFont typeface="Wingdings"/>
                        <a:buChar char=""/>
                        <a:tabLst>
                          <a:tab pos="294005" algn="l"/>
                        </a:tabLst>
                      </a:pPr>
                      <a:endParaRPr lang="en-GB" sz="1600" dirty="0">
                        <a:effectLst/>
                        <a:latin typeface="Arial" panose="020B0604020202020204" pitchFamily="34" charset="0"/>
                        <a:ea typeface="Calibri"/>
                        <a:cs typeface="Arial" panose="020B0604020202020204" pitchFamily="34" charset="0"/>
                      </a:endParaRPr>
                    </a:p>
                  </a:txBody>
                  <a:tcPr marL="0" marR="0" marT="36195" marB="36195" anchor="ctr"/>
                </a:tc>
              </a:tr>
              <a:tr h="583520">
                <a:tc>
                  <a:txBody>
                    <a:bodyPr/>
                    <a:lstStyle/>
                    <a:p>
                      <a:pPr marL="102235" eaLnBrk="0" hangingPunct="0">
                        <a:lnSpc>
                          <a:spcPct val="115000"/>
                        </a:lnSpc>
                        <a:spcAft>
                          <a:spcPts val="0"/>
                        </a:spcAft>
                        <a:tabLst>
                          <a:tab pos="294005" algn="l"/>
                        </a:tabLst>
                      </a:pPr>
                      <a:r>
                        <a:rPr lang="en-GB" sz="1600" spc="-5">
                          <a:effectLst/>
                          <a:latin typeface="Arial" panose="020B0604020202020204" pitchFamily="34" charset="0"/>
                          <a:cs typeface="Arial" panose="020B0604020202020204" pitchFamily="34" charset="0"/>
                        </a:rPr>
                        <a:t>October/November 2018</a:t>
                      </a:r>
                      <a:endParaRPr lang="en-GB" sz="1600">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102235" eaLnBrk="0" hangingPunct="0">
                        <a:lnSpc>
                          <a:spcPct val="115000"/>
                        </a:lnSpc>
                        <a:spcAft>
                          <a:spcPts val="0"/>
                        </a:spcAft>
                        <a:tabLst>
                          <a:tab pos="294005" algn="l"/>
                        </a:tabLst>
                      </a:pPr>
                      <a:r>
                        <a:rPr lang="en-GB" sz="1600" spc="-5" dirty="0">
                          <a:effectLst/>
                          <a:latin typeface="Arial" panose="020B0604020202020204" pitchFamily="34" charset="0"/>
                          <a:cs typeface="Arial" panose="020B0604020202020204" pitchFamily="34" charset="0"/>
                        </a:rPr>
                        <a:t>Comments due on ICS Version 2.0 and ComFrame consultation</a:t>
                      </a:r>
                      <a:endParaRPr lang="en-GB" sz="1600" dirty="0">
                        <a:effectLst/>
                        <a:latin typeface="Arial" panose="020B0604020202020204" pitchFamily="34" charset="0"/>
                        <a:ea typeface="Calibri"/>
                        <a:cs typeface="Arial" panose="020B0604020202020204" pitchFamily="34" charset="0"/>
                      </a:endParaRPr>
                    </a:p>
                  </a:txBody>
                  <a:tcPr marL="0" marR="0" marT="36195" marB="36195" anchor="ctr"/>
                </a:tc>
              </a:tr>
              <a:tr h="325114">
                <a:tc>
                  <a:txBody>
                    <a:bodyPr/>
                    <a:lstStyle/>
                    <a:p>
                      <a:pPr marL="102235" eaLnBrk="0" hangingPunct="0">
                        <a:lnSpc>
                          <a:spcPct val="115000"/>
                        </a:lnSpc>
                        <a:spcAft>
                          <a:spcPts val="0"/>
                        </a:spcAft>
                        <a:tabLst>
                          <a:tab pos="294005" algn="l"/>
                        </a:tabLst>
                      </a:pPr>
                      <a:r>
                        <a:rPr lang="en-GB" sz="1600" spc="-5">
                          <a:effectLst/>
                          <a:latin typeface="Arial" panose="020B0604020202020204" pitchFamily="34" charset="0"/>
                          <a:cs typeface="Arial" panose="020B0604020202020204" pitchFamily="34" charset="0"/>
                        </a:rPr>
                        <a:t>March 2019</a:t>
                      </a:r>
                      <a:endParaRPr lang="en-GB" sz="1600">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102235" eaLnBrk="0" hangingPunct="0">
                        <a:lnSpc>
                          <a:spcPct val="115000"/>
                        </a:lnSpc>
                        <a:spcAft>
                          <a:spcPts val="0"/>
                        </a:spcAft>
                        <a:tabLst>
                          <a:tab pos="294005" algn="l"/>
                        </a:tabLst>
                      </a:pPr>
                      <a:r>
                        <a:rPr lang="en-GB" sz="1600" spc="-5" dirty="0">
                          <a:effectLst/>
                          <a:latin typeface="Arial" panose="020B0604020202020204" pitchFamily="34" charset="0"/>
                          <a:cs typeface="Arial" panose="020B0604020202020204" pitchFamily="34" charset="0"/>
                        </a:rPr>
                        <a:t>Launch of 2019 field testing process</a:t>
                      </a:r>
                      <a:endParaRPr lang="en-GB" sz="1600" dirty="0">
                        <a:effectLst/>
                        <a:latin typeface="Arial" panose="020B0604020202020204" pitchFamily="34" charset="0"/>
                        <a:ea typeface="Calibri"/>
                        <a:cs typeface="Arial" panose="020B0604020202020204" pitchFamily="34" charset="0"/>
                      </a:endParaRPr>
                    </a:p>
                  </a:txBody>
                  <a:tcPr marL="0" marR="0" marT="36195" marB="36195" anchor="ctr"/>
                </a:tc>
              </a:tr>
              <a:tr h="325114">
                <a:tc>
                  <a:txBody>
                    <a:bodyPr/>
                    <a:lstStyle/>
                    <a:p>
                      <a:pPr marL="102235" eaLnBrk="0" hangingPunct="0">
                        <a:lnSpc>
                          <a:spcPct val="115000"/>
                        </a:lnSpc>
                        <a:spcAft>
                          <a:spcPts val="0"/>
                        </a:spcAft>
                        <a:tabLst>
                          <a:tab pos="294005" algn="l"/>
                        </a:tabLst>
                      </a:pPr>
                      <a:r>
                        <a:rPr lang="en-GB" sz="1600" spc="-5">
                          <a:effectLst/>
                          <a:latin typeface="Arial" panose="020B0604020202020204" pitchFamily="34" charset="0"/>
                          <a:cs typeface="Arial" panose="020B0604020202020204" pitchFamily="34" charset="0"/>
                        </a:rPr>
                        <a:t>July 2019</a:t>
                      </a:r>
                      <a:endParaRPr lang="en-GB" sz="1600">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102235" eaLnBrk="0" hangingPunct="0">
                        <a:lnSpc>
                          <a:spcPct val="115000"/>
                        </a:lnSpc>
                        <a:spcAft>
                          <a:spcPts val="0"/>
                        </a:spcAft>
                        <a:tabLst>
                          <a:tab pos="294005" algn="l"/>
                        </a:tabLst>
                      </a:pPr>
                      <a:r>
                        <a:rPr lang="en-GB" sz="1600" spc="-5" dirty="0">
                          <a:effectLst/>
                          <a:latin typeface="Arial" panose="020B0604020202020204" pitchFamily="34" charset="0"/>
                          <a:cs typeface="Arial" panose="020B0604020202020204" pitchFamily="34" charset="0"/>
                        </a:rPr>
                        <a:t>Data due for 2019 field testing process</a:t>
                      </a:r>
                      <a:endParaRPr lang="en-GB" sz="1600" dirty="0">
                        <a:effectLst/>
                        <a:latin typeface="Arial" panose="020B0604020202020204" pitchFamily="34" charset="0"/>
                        <a:ea typeface="Calibri"/>
                        <a:cs typeface="Arial" panose="020B0604020202020204" pitchFamily="34" charset="0"/>
                      </a:endParaRPr>
                    </a:p>
                  </a:txBody>
                  <a:tcPr marL="0" marR="0" marT="36195" marB="36195" anchor="ctr"/>
                </a:tc>
              </a:tr>
              <a:tr h="337552">
                <a:tc>
                  <a:txBody>
                    <a:bodyPr/>
                    <a:lstStyle/>
                    <a:p>
                      <a:pPr marL="102235" eaLnBrk="0" hangingPunct="0">
                        <a:lnSpc>
                          <a:spcPct val="115000"/>
                        </a:lnSpc>
                        <a:spcAft>
                          <a:spcPts val="0"/>
                        </a:spcAft>
                        <a:tabLst>
                          <a:tab pos="294005" algn="l"/>
                        </a:tabLst>
                      </a:pPr>
                      <a:r>
                        <a:rPr lang="en-GB" sz="1600" spc="-5">
                          <a:effectLst/>
                          <a:latin typeface="Arial" panose="020B0604020202020204" pitchFamily="34" charset="0"/>
                          <a:cs typeface="Arial" panose="020B0604020202020204" pitchFamily="34" charset="0"/>
                        </a:rPr>
                        <a:t>IAIS 2019 General Meeting</a:t>
                      </a:r>
                      <a:endParaRPr lang="en-GB" sz="1600">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102235" eaLnBrk="0" hangingPunct="0">
                        <a:lnSpc>
                          <a:spcPct val="115000"/>
                        </a:lnSpc>
                        <a:spcAft>
                          <a:spcPts val="0"/>
                        </a:spcAft>
                        <a:tabLst>
                          <a:tab pos="294005" algn="l"/>
                        </a:tabLst>
                      </a:pPr>
                      <a:r>
                        <a:rPr lang="en-GB" sz="1600" spc="-5" dirty="0">
                          <a:effectLst/>
                          <a:latin typeface="Arial" panose="020B0604020202020204" pitchFamily="34" charset="0"/>
                          <a:cs typeface="Arial" panose="020B0604020202020204" pitchFamily="34" charset="0"/>
                        </a:rPr>
                        <a:t>Adoption of ComFrame, including ICS Version 2.0</a:t>
                      </a:r>
                      <a:endParaRPr lang="en-GB" sz="1600" dirty="0">
                        <a:effectLst/>
                        <a:latin typeface="Arial" panose="020B0604020202020204" pitchFamily="34" charset="0"/>
                        <a:ea typeface="Calibri"/>
                        <a:cs typeface="Arial" panose="020B0604020202020204" pitchFamily="34" charset="0"/>
                      </a:endParaRPr>
                    </a:p>
                  </a:txBody>
                  <a:tcPr marL="0" marR="0" marT="36195" marB="36195" anchor="ctr"/>
                </a:tc>
              </a:tr>
            </a:tbl>
          </a:graphicData>
        </a:graphic>
      </p:graphicFrame>
    </p:spTree>
    <p:extLst>
      <p:ext uri="{BB962C8B-B14F-4D97-AF65-F5344CB8AC3E}">
        <p14:creationId xmlns:p14="http://schemas.microsoft.com/office/powerpoint/2010/main" val="37786419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2272905"/>
            <a:ext cx="4042792" cy="562074"/>
          </a:xfrm>
        </p:spPr>
        <p:txBody>
          <a:bodyPr>
            <a:noAutofit/>
          </a:bodyPr>
          <a:lstStyle/>
          <a:p>
            <a:r>
              <a:rPr lang="en-US" sz="3600" b="1" dirty="0" smtClean="0"/>
              <a:t>Thank you</a:t>
            </a:r>
            <a:endParaRPr lang="en-GB" sz="3600" b="1" dirty="0"/>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95936" y="2553942"/>
            <a:ext cx="3639663" cy="36396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Slide Number Placeholder 2"/>
          <p:cNvSpPr>
            <a:spLocks noGrp="1"/>
          </p:cNvSpPr>
          <p:nvPr>
            <p:ph type="sldNum" sz="quarter" idx="12"/>
          </p:nvPr>
        </p:nvSpPr>
        <p:spPr/>
        <p:txBody>
          <a:bodyPr/>
          <a:lstStyle/>
          <a:p>
            <a:fld id="{A220C179-9F06-40D0-93EA-8FF612BB075F}" type="slidenum">
              <a:rPr lang="en-GB" smtClean="0"/>
              <a:t>9</a:t>
            </a:fld>
            <a:endParaRPr lang="en-GB"/>
          </a:p>
        </p:txBody>
      </p:sp>
    </p:spTree>
    <p:extLst>
      <p:ext uri="{BB962C8B-B14F-4D97-AF65-F5344CB8AC3E}">
        <p14:creationId xmlns:p14="http://schemas.microsoft.com/office/powerpoint/2010/main" val="2415378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ICS CD Resolution of Comments - for Nov comm mtg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ICS CD Resolution of Comments - for Nov comm mtgs</Template>
  <TotalTime>3479</TotalTime>
  <Words>795</Words>
  <Application>Microsoft Office PowerPoint</Application>
  <PresentationFormat>On-screen Show (4:3)</PresentationFormat>
  <Paragraphs>99</Paragraphs>
  <Slides>9</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Wingdings</vt:lpstr>
      <vt:lpstr>ICS CD Resolution of Comments - for Nov comm mtgs</vt:lpstr>
      <vt:lpstr>Risk-based Global  Insurance Capital Standard Version 1.0 for Extended Field Testing  IAIS 10th Annual Global Seminar    </vt:lpstr>
      <vt:lpstr>Content</vt:lpstr>
      <vt:lpstr>Background</vt:lpstr>
      <vt:lpstr>Key take-aways from ICS Version 1.0</vt:lpstr>
      <vt:lpstr>ICS Version 1.0 for extended field testing vs 2017 Field Testing package</vt:lpstr>
      <vt:lpstr>Issues not covered in the document</vt:lpstr>
      <vt:lpstr>Integration of ICS into ComFrame</vt:lpstr>
      <vt:lpstr>Next steps </vt:lpstr>
      <vt:lpstr>Thank you</vt:lpstr>
    </vt:vector>
  </TitlesOfParts>
  <Company>Bank for International Settlements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ICS Capital Resources Workstream -  Draft Project Plan</dc:title>
  <dc:creator>Pattemore, Danita</dc:creator>
  <cp:lastModifiedBy>Hogge, Stephen</cp:lastModifiedBy>
  <cp:revision>315</cp:revision>
  <cp:lastPrinted>2017-04-13T10:53:54Z</cp:lastPrinted>
  <dcterms:created xsi:type="dcterms:W3CDTF">2015-09-11T13:35:51Z</dcterms:created>
  <dcterms:modified xsi:type="dcterms:W3CDTF">2017-07-13T09:33:21Z</dcterms:modified>
</cp:coreProperties>
</file>