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775" r:id="rId2"/>
    <p:sldId id="926" r:id="rId3"/>
    <p:sldId id="836" r:id="rId4"/>
    <p:sldId id="928" r:id="rId5"/>
    <p:sldId id="925" r:id="rId6"/>
    <p:sldId id="921" r:id="rId7"/>
    <p:sldId id="919" r:id="rId8"/>
    <p:sldId id="927" r:id="rId9"/>
    <p:sldId id="891" r:id="rId10"/>
    <p:sldId id="804" r:id="rId11"/>
  </p:sldIdLst>
  <p:sldSz cx="9144000" cy="6858000" type="screen4x3"/>
  <p:notesSz cx="6662738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rgbClr val="3F3F3F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3F3F3F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3F3F3F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3F3F3F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3F3F3F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rgbClr val="3F3F3F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rgbClr val="3F3F3F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rgbClr val="3F3F3F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rgbClr val="3F3F3F"/>
        </a:solidFill>
        <a:latin typeface="Calibri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0">
          <p15:clr>
            <a:srgbClr val="A4A3A4"/>
          </p15:clr>
        </p15:guide>
        <p15:guide id="2" orient="horz" pos="1512">
          <p15:clr>
            <a:srgbClr val="A4A3A4"/>
          </p15:clr>
        </p15:guide>
        <p15:guide id="3" orient="horz" pos="2072">
          <p15:clr>
            <a:srgbClr val="A4A3A4"/>
          </p15:clr>
        </p15:guide>
        <p15:guide id="4" orient="horz" pos="2568">
          <p15:clr>
            <a:srgbClr val="A4A3A4"/>
          </p15:clr>
        </p15:guide>
        <p15:guide id="5" orient="horz" pos="3196">
          <p15:clr>
            <a:srgbClr val="A4A3A4"/>
          </p15:clr>
        </p15:guide>
        <p15:guide id="6" orient="horz" pos="3752">
          <p15:clr>
            <a:srgbClr val="A4A3A4"/>
          </p15:clr>
        </p15:guide>
        <p15:guide id="7" pos="3916">
          <p15:clr>
            <a:srgbClr val="A4A3A4"/>
          </p15:clr>
        </p15:guide>
        <p15:guide id="8" pos="484">
          <p15:clr>
            <a:srgbClr val="A4A3A4"/>
          </p15:clr>
        </p15:guide>
        <p15:guide id="9" pos="5504">
          <p15:clr>
            <a:srgbClr val="A4A3A4"/>
          </p15:clr>
        </p15:guide>
        <p15:guide id="10" pos="48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09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 Saunders" initials="DS" lastIdx="21" clrIdx="0"/>
  <p:cmAuthor id="1" name="Sabrina Toepfer" initials="giz" lastIdx="2" clrIdx="1"/>
  <p:cmAuthor id="2" name="Marike Fleur" initials="MF" lastIdx="10" clrIdx="2">
    <p:extLst/>
  </p:cmAuthor>
  <p:cmAuthor id="3" name="Stefanie Zinsmeyer" initials="SZ" lastIdx="2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0231E"/>
    <a:srgbClr val="777978"/>
    <a:srgbClr val="FFF5CC"/>
    <a:srgbClr val="A3CCB8"/>
    <a:srgbClr val="E6E6E6"/>
    <a:srgbClr val="297A66"/>
    <a:srgbClr val="FFCC00"/>
    <a:srgbClr val="A3CCCC"/>
    <a:srgbClr val="000000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94" autoAdjust="0"/>
    <p:restoredTop sz="88979" autoAdjust="0"/>
  </p:normalViewPr>
  <p:slideViewPr>
    <p:cSldViewPr snapToGrid="0">
      <p:cViewPr varScale="1">
        <p:scale>
          <a:sx n="77" d="100"/>
          <a:sy n="77" d="100"/>
        </p:scale>
        <p:origin x="1382" y="62"/>
      </p:cViewPr>
      <p:guideLst>
        <p:guide orient="horz" pos="960"/>
        <p:guide orient="horz" pos="1512"/>
        <p:guide orient="horz" pos="2072"/>
        <p:guide orient="horz" pos="2568"/>
        <p:guide orient="horz" pos="3196"/>
        <p:guide orient="horz" pos="3752"/>
        <p:guide pos="3916"/>
        <p:guide pos="484"/>
        <p:guide pos="5504"/>
        <p:guide pos="48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30" d="100"/>
        <a:sy n="130" d="100"/>
      </p:scale>
      <p:origin x="0" y="0"/>
    </p:cViewPr>
  </p:notesTextViewPr>
  <p:sorterViewPr>
    <p:cViewPr>
      <p:scale>
        <a:sx n="100" d="100"/>
        <a:sy n="100" d="100"/>
      </p:scale>
      <p:origin x="0" y="3162"/>
    </p:cViewPr>
  </p:sorterViewPr>
  <p:notesViewPr>
    <p:cSldViewPr snapToGrid="0">
      <p:cViewPr>
        <p:scale>
          <a:sx n="196" d="100"/>
          <a:sy n="196" d="100"/>
        </p:scale>
        <p:origin x="451" y="-8525"/>
      </p:cViewPr>
      <p:guideLst>
        <p:guide orient="horz" pos="3127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E6E4AB-C1B5-4C33-A9BC-3A665C14F75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53163D8-2088-48B3-AEB1-0BBFB50640C1}">
      <dgm:prSet phldrT="[Text]" custT="1"/>
      <dgm:spPr>
        <a:solidFill>
          <a:srgbClr val="E6E6E6"/>
        </a:solidFill>
        <a:ln>
          <a:noFill/>
        </a:ln>
      </dgm:spPr>
      <dgm:t>
        <a:bodyPr/>
        <a:lstStyle/>
        <a:p>
          <a:pPr rtl="0"/>
          <a:r>
            <a:rPr lang="en-ZA" sz="1400" b="1" dirty="0">
              <a:solidFill>
                <a:schemeClr val="tx1"/>
              </a:solidFill>
              <a:latin typeface="Calibi"/>
              <a:ea typeface="ＭＳ Ｐゴシック" pitchFamily="-32" charset="-128"/>
            </a:rPr>
            <a:t>Insurance supports a range of policy objectives</a:t>
          </a:r>
          <a:endParaRPr lang="de-DE" sz="1400" b="1" dirty="0">
            <a:solidFill>
              <a:schemeClr val="tx1"/>
            </a:solidFill>
          </a:endParaRPr>
        </a:p>
      </dgm:t>
    </dgm:pt>
    <dgm:pt modelId="{BEAC99E5-11DF-4DF5-9315-8B92E13768F3}" type="parTrans" cxnId="{12921C12-3C7A-47C5-B561-A9019DB9E4D2}">
      <dgm:prSet/>
      <dgm:spPr/>
      <dgm:t>
        <a:bodyPr/>
        <a:lstStyle/>
        <a:p>
          <a:endParaRPr lang="de-DE" b="1"/>
        </a:p>
      </dgm:t>
    </dgm:pt>
    <dgm:pt modelId="{BDC50D0D-CE24-4D1D-ABA1-B540E2D74EF8}" type="sibTrans" cxnId="{12921C12-3C7A-47C5-B561-A9019DB9E4D2}">
      <dgm:prSet/>
      <dgm:spPr/>
      <dgm:t>
        <a:bodyPr/>
        <a:lstStyle/>
        <a:p>
          <a:endParaRPr lang="de-DE" b="1"/>
        </a:p>
      </dgm:t>
    </dgm:pt>
    <dgm:pt modelId="{C3675E77-7319-44B3-9B6C-6E6353798D16}">
      <dgm:prSet phldrT="[Text]" custT="1"/>
      <dgm:spPr>
        <a:solidFill>
          <a:srgbClr val="FFF5CC"/>
        </a:solidFill>
      </dgm:spPr>
      <dgm:t>
        <a:bodyPr/>
        <a:lstStyle/>
        <a:p>
          <a:pPr algn="ctr" rtl="0"/>
          <a:r>
            <a:rPr lang="en-ZA" sz="1350" b="1" dirty="0">
              <a:solidFill>
                <a:schemeClr val="tx1"/>
              </a:solidFill>
              <a:latin typeface="Calibi"/>
              <a:ea typeface="ＭＳ Ｐゴシック" pitchFamily="-32" charset="-128"/>
            </a:rPr>
            <a:t>Requires market development</a:t>
          </a:r>
          <a:endParaRPr lang="de-DE" sz="1350" b="1" dirty="0">
            <a:solidFill>
              <a:schemeClr val="tx1"/>
            </a:solidFill>
          </a:endParaRPr>
        </a:p>
      </dgm:t>
    </dgm:pt>
    <dgm:pt modelId="{FCE2A496-E540-4175-980D-4847991B2976}" type="parTrans" cxnId="{C40D6D87-9A7F-4BC7-97C4-5586216B186A}">
      <dgm:prSet/>
      <dgm:spPr/>
      <dgm:t>
        <a:bodyPr/>
        <a:lstStyle/>
        <a:p>
          <a:endParaRPr lang="de-DE" b="1"/>
        </a:p>
      </dgm:t>
    </dgm:pt>
    <dgm:pt modelId="{F0A5D60C-98D7-4DA0-A1E5-9C277693C449}" type="sibTrans" cxnId="{C40D6D87-9A7F-4BC7-97C4-5586216B186A}">
      <dgm:prSet/>
      <dgm:spPr/>
      <dgm:t>
        <a:bodyPr/>
        <a:lstStyle/>
        <a:p>
          <a:endParaRPr lang="de-DE" b="1"/>
        </a:p>
      </dgm:t>
    </dgm:pt>
    <dgm:pt modelId="{20DCAD94-B80C-49FA-8600-1A2E0DC3E6D2}">
      <dgm:prSet phldrT="[Text]" custT="1"/>
      <dgm:spPr>
        <a:solidFill>
          <a:srgbClr val="A3CCB8"/>
        </a:solidFill>
      </dgm:spPr>
      <dgm:t>
        <a:bodyPr/>
        <a:lstStyle/>
        <a:p>
          <a:pPr rtl="0"/>
          <a:r>
            <a:rPr lang="en-ZA" sz="1400" b="1" dirty="0">
              <a:solidFill>
                <a:schemeClr val="tx1"/>
              </a:solidFill>
              <a:latin typeface="Calibi"/>
              <a:ea typeface="ＭＳ Ｐゴシック" pitchFamily="-32" charset="-128"/>
            </a:rPr>
            <a:t>Conducive regulation  is a prerequisite</a:t>
          </a:r>
          <a:endParaRPr lang="de-DE" sz="1400" b="1" dirty="0">
            <a:solidFill>
              <a:schemeClr val="tx1"/>
            </a:solidFill>
          </a:endParaRPr>
        </a:p>
      </dgm:t>
    </dgm:pt>
    <dgm:pt modelId="{E58B1C89-3544-411F-A467-446D750BFA10}" type="parTrans" cxnId="{2735EDAB-6939-48DF-933A-ADA49FB1F438}">
      <dgm:prSet/>
      <dgm:spPr/>
      <dgm:t>
        <a:bodyPr/>
        <a:lstStyle/>
        <a:p>
          <a:endParaRPr lang="de-DE" b="1"/>
        </a:p>
      </dgm:t>
    </dgm:pt>
    <dgm:pt modelId="{353CA76A-A94B-4605-892C-C10B0D32ABDA}" type="sibTrans" cxnId="{2735EDAB-6939-48DF-933A-ADA49FB1F438}">
      <dgm:prSet/>
      <dgm:spPr/>
      <dgm:t>
        <a:bodyPr/>
        <a:lstStyle/>
        <a:p>
          <a:endParaRPr lang="de-DE" b="1"/>
        </a:p>
      </dgm:t>
    </dgm:pt>
    <dgm:pt modelId="{74E14F80-FAE1-426C-88C0-C1A778D9E2D8}" type="pres">
      <dgm:prSet presAssocID="{F6E6E4AB-C1B5-4C33-A9BC-3A665C14F75D}" presName="Name0" presStyleCnt="0">
        <dgm:presLayoutVars>
          <dgm:dir/>
          <dgm:animLvl val="lvl"/>
          <dgm:resizeHandles val="exact"/>
        </dgm:presLayoutVars>
      </dgm:prSet>
      <dgm:spPr/>
    </dgm:pt>
    <dgm:pt modelId="{546F1B08-DBFB-49D7-A08E-06F606CE9EB9}" type="pres">
      <dgm:prSet presAssocID="{053163D8-2088-48B3-AEB1-0BBFB50640C1}" presName="parTxOnly" presStyleLbl="node1" presStyleIdx="0" presStyleCnt="3" custScaleX="143527" custScaleY="215766">
        <dgm:presLayoutVars>
          <dgm:chMax val="0"/>
          <dgm:chPref val="0"/>
          <dgm:bulletEnabled val="1"/>
        </dgm:presLayoutVars>
      </dgm:prSet>
      <dgm:spPr/>
    </dgm:pt>
    <dgm:pt modelId="{D44ED62E-EB7A-4E22-B65E-84964B04CFC5}" type="pres">
      <dgm:prSet presAssocID="{BDC50D0D-CE24-4D1D-ABA1-B540E2D74EF8}" presName="parTxOnlySpace" presStyleCnt="0"/>
      <dgm:spPr/>
    </dgm:pt>
    <dgm:pt modelId="{A62C8A72-A525-4A4A-B376-3F4717A0AAAA}" type="pres">
      <dgm:prSet presAssocID="{C3675E77-7319-44B3-9B6C-6E6353798D16}" presName="parTxOnly" presStyleLbl="node1" presStyleIdx="1" presStyleCnt="3" custScaleX="142582" custScaleY="215766">
        <dgm:presLayoutVars>
          <dgm:chMax val="0"/>
          <dgm:chPref val="0"/>
          <dgm:bulletEnabled val="1"/>
        </dgm:presLayoutVars>
      </dgm:prSet>
      <dgm:spPr/>
    </dgm:pt>
    <dgm:pt modelId="{29623770-EE4B-492D-A15A-F5C08695DD42}" type="pres">
      <dgm:prSet presAssocID="{F0A5D60C-98D7-4DA0-A1E5-9C277693C449}" presName="parTxOnlySpace" presStyleCnt="0"/>
      <dgm:spPr/>
    </dgm:pt>
    <dgm:pt modelId="{4E0CC23E-A15F-4F5D-8440-686EE6C6BA61}" type="pres">
      <dgm:prSet presAssocID="{20DCAD94-B80C-49FA-8600-1A2E0DC3E6D2}" presName="parTxOnly" presStyleLbl="node1" presStyleIdx="2" presStyleCnt="3" custScaleX="144178" custScaleY="215766">
        <dgm:presLayoutVars>
          <dgm:chMax val="0"/>
          <dgm:chPref val="0"/>
          <dgm:bulletEnabled val="1"/>
        </dgm:presLayoutVars>
      </dgm:prSet>
      <dgm:spPr/>
    </dgm:pt>
  </dgm:ptLst>
  <dgm:cxnLst>
    <dgm:cxn modelId="{F40DD291-0884-4D39-A9F0-4D4B7C0C4F6A}" type="presOf" srcId="{C3675E77-7319-44B3-9B6C-6E6353798D16}" destId="{A62C8A72-A525-4A4A-B376-3F4717A0AAAA}" srcOrd="0" destOrd="0" presId="urn:microsoft.com/office/officeart/2005/8/layout/chevron1"/>
    <dgm:cxn modelId="{C40D6D87-9A7F-4BC7-97C4-5586216B186A}" srcId="{F6E6E4AB-C1B5-4C33-A9BC-3A665C14F75D}" destId="{C3675E77-7319-44B3-9B6C-6E6353798D16}" srcOrd="1" destOrd="0" parTransId="{FCE2A496-E540-4175-980D-4847991B2976}" sibTransId="{F0A5D60C-98D7-4DA0-A1E5-9C277693C449}"/>
    <dgm:cxn modelId="{8C904BE4-29DB-40BC-9D29-C97A7065201C}" type="presOf" srcId="{053163D8-2088-48B3-AEB1-0BBFB50640C1}" destId="{546F1B08-DBFB-49D7-A08E-06F606CE9EB9}" srcOrd="0" destOrd="0" presId="urn:microsoft.com/office/officeart/2005/8/layout/chevron1"/>
    <dgm:cxn modelId="{2735EDAB-6939-48DF-933A-ADA49FB1F438}" srcId="{F6E6E4AB-C1B5-4C33-A9BC-3A665C14F75D}" destId="{20DCAD94-B80C-49FA-8600-1A2E0DC3E6D2}" srcOrd="2" destOrd="0" parTransId="{E58B1C89-3544-411F-A467-446D750BFA10}" sibTransId="{353CA76A-A94B-4605-892C-C10B0D32ABDA}"/>
    <dgm:cxn modelId="{BF142B55-59E9-4BC3-8BFF-0775EF7FCC44}" type="presOf" srcId="{20DCAD94-B80C-49FA-8600-1A2E0DC3E6D2}" destId="{4E0CC23E-A15F-4F5D-8440-686EE6C6BA61}" srcOrd="0" destOrd="0" presId="urn:microsoft.com/office/officeart/2005/8/layout/chevron1"/>
    <dgm:cxn modelId="{12921C12-3C7A-47C5-B561-A9019DB9E4D2}" srcId="{F6E6E4AB-C1B5-4C33-A9BC-3A665C14F75D}" destId="{053163D8-2088-48B3-AEB1-0BBFB50640C1}" srcOrd="0" destOrd="0" parTransId="{BEAC99E5-11DF-4DF5-9315-8B92E13768F3}" sibTransId="{BDC50D0D-CE24-4D1D-ABA1-B540E2D74EF8}"/>
    <dgm:cxn modelId="{DAF6F4CB-20CD-4C29-AEF4-A57C57D414E5}" type="presOf" srcId="{F6E6E4AB-C1B5-4C33-A9BC-3A665C14F75D}" destId="{74E14F80-FAE1-426C-88C0-C1A778D9E2D8}" srcOrd="0" destOrd="0" presId="urn:microsoft.com/office/officeart/2005/8/layout/chevron1"/>
    <dgm:cxn modelId="{449AA3B0-1EF0-4E4B-AD21-43D3D5A82F67}" type="presParOf" srcId="{74E14F80-FAE1-426C-88C0-C1A778D9E2D8}" destId="{546F1B08-DBFB-49D7-A08E-06F606CE9EB9}" srcOrd="0" destOrd="0" presId="urn:microsoft.com/office/officeart/2005/8/layout/chevron1"/>
    <dgm:cxn modelId="{C544765E-F30A-4B85-88F9-F9953CE92F9E}" type="presParOf" srcId="{74E14F80-FAE1-426C-88C0-C1A778D9E2D8}" destId="{D44ED62E-EB7A-4E22-B65E-84964B04CFC5}" srcOrd="1" destOrd="0" presId="urn:microsoft.com/office/officeart/2005/8/layout/chevron1"/>
    <dgm:cxn modelId="{FD14A29F-BCC7-4320-992E-4F90CD94C272}" type="presParOf" srcId="{74E14F80-FAE1-426C-88C0-C1A778D9E2D8}" destId="{A62C8A72-A525-4A4A-B376-3F4717A0AAAA}" srcOrd="2" destOrd="0" presId="urn:microsoft.com/office/officeart/2005/8/layout/chevron1"/>
    <dgm:cxn modelId="{1D7B8E6C-0825-43B4-8065-264C51DF4695}" type="presParOf" srcId="{74E14F80-FAE1-426C-88C0-C1A778D9E2D8}" destId="{29623770-EE4B-492D-A15A-F5C08695DD42}" srcOrd="3" destOrd="0" presId="urn:microsoft.com/office/officeart/2005/8/layout/chevron1"/>
    <dgm:cxn modelId="{306FE39E-180A-4515-853E-47F390237609}" type="presParOf" srcId="{74E14F80-FAE1-426C-88C0-C1A778D9E2D8}" destId="{4E0CC23E-A15F-4F5D-8440-686EE6C6BA61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3D7C9D-B571-4D79-8F9A-CD3852053AA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76DA8B0F-D1BD-42B3-8CCE-CFBB058A3BCF}">
      <dgm:prSet phldrT="[Texto]" custT="1"/>
      <dgm:spPr/>
      <dgm:t>
        <a:bodyPr/>
        <a:lstStyle/>
        <a:p>
          <a:r>
            <a:rPr lang="en-US" sz="1200" b="1" baseline="0" noProof="0" dirty="0">
              <a:solidFill>
                <a:schemeClr val="bg2"/>
              </a:solidFill>
            </a:rPr>
            <a:t>Policy </a:t>
          </a:r>
        </a:p>
      </dgm:t>
    </dgm:pt>
    <dgm:pt modelId="{821A8215-8D26-4CB9-8D86-DFC683243D53}" type="parTrans" cxnId="{A2F711EB-D36B-45EC-AE04-6BCABBF00A2E}">
      <dgm:prSet/>
      <dgm:spPr/>
      <dgm:t>
        <a:bodyPr/>
        <a:lstStyle/>
        <a:p>
          <a:endParaRPr lang="es-PE" sz="1800"/>
        </a:p>
      </dgm:t>
    </dgm:pt>
    <dgm:pt modelId="{60F7A1B1-E869-44DA-9C99-D1A522342F0D}" type="sibTrans" cxnId="{A2F711EB-D36B-45EC-AE04-6BCABBF00A2E}">
      <dgm:prSet/>
      <dgm:spPr/>
      <dgm:t>
        <a:bodyPr/>
        <a:lstStyle/>
        <a:p>
          <a:endParaRPr lang="es-PE" sz="1800"/>
        </a:p>
      </dgm:t>
    </dgm:pt>
    <dgm:pt modelId="{616AF496-974F-410F-BA24-1025A036FBCF}">
      <dgm:prSet phldrT="[Texto]" custT="1"/>
      <dgm:spPr/>
      <dgm:t>
        <a:bodyPr/>
        <a:lstStyle/>
        <a:p>
          <a:r>
            <a:rPr lang="en-US" sz="1200" b="1" baseline="0" noProof="0" dirty="0">
              <a:solidFill>
                <a:schemeClr val="bg2"/>
              </a:solidFill>
            </a:rPr>
            <a:t>Regulation</a:t>
          </a:r>
        </a:p>
      </dgm:t>
    </dgm:pt>
    <dgm:pt modelId="{E9C88A9E-BF82-429F-BFF0-16FF56AAFE3C}" type="sibTrans" cxnId="{6AC2F133-901C-4DA1-90EF-9FFD8965D582}">
      <dgm:prSet/>
      <dgm:spPr/>
      <dgm:t>
        <a:bodyPr/>
        <a:lstStyle/>
        <a:p>
          <a:endParaRPr lang="es-PE" sz="1800"/>
        </a:p>
      </dgm:t>
    </dgm:pt>
    <dgm:pt modelId="{DFA5A75B-AE38-4780-A6AC-03C8FC4A39C2}" type="parTrans" cxnId="{6AC2F133-901C-4DA1-90EF-9FFD8965D582}">
      <dgm:prSet/>
      <dgm:spPr/>
      <dgm:t>
        <a:bodyPr/>
        <a:lstStyle/>
        <a:p>
          <a:endParaRPr lang="es-PE" sz="1800"/>
        </a:p>
      </dgm:t>
    </dgm:pt>
    <dgm:pt modelId="{5517EA32-0390-42A0-9732-DE8B52E83E38}">
      <dgm:prSet phldrT="[Texto]" custT="1"/>
      <dgm:spPr/>
      <dgm:t>
        <a:bodyPr/>
        <a:lstStyle/>
        <a:p>
          <a:r>
            <a:rPr lang="en-US" sz="1200" b="1" baseline="0" noProof="0" dirty="0">
              <a:solidFill>
                <a:schemeClr val="bg2"/>
              </a:solidFill>
            </a:rPr>
            <a:t>Supervision</a:t>
          </a:r>
          <a:endParaRPr lang="en-US" sz="1200" b="0" baseline="0" dirty="0">
            <a:solidFill>
              <a:schemeClr val="bg2"/>
            </a:solidFill>
          </a:endParaRPr>
        </a:p>
      </dgm:t>
    </dgm:pt>
    <dgm:pt modelId="{7233115C-588F-4F19-9956-205CBB0BE1B8}" type="parTrans" cxnId="{04CE0E9D-E9F4-4746-96DC-D1885E30D66E}">
      <dgm:prSet/>
      <dgm:spPr/>
      <dgm:t>
        <a:bodyPr/>
        <a:lstStyle/>
        <a:p>
          <a:endParaRPr lang="en-ZA" sz="1800"/>
        </a:p>
      </dgm:t>
    </dgm:pt>
    <dgm:pt modelId="{1B4CD1F1-5D2C-4388-853B-2FB1D3120977}" type="sibTrans" cxnId="{04CE0E9D-E9F4-4746-96DC-D1885E30D66E}">
      <dgm:prSet/>
      <dgm:spPr/>
      <dgm:t>
        <a:bodyPr/>
        <a:lstStyle/>
        <a:p>
          <a:endParaRPr lang="en-ZA" sz="1800"/>
        </a:p>
      </dgm:t>
    </dgm:pt>
    <dgm:pt modelId="{B0824F0A-851E-4163-AF42-E3F6A9B87663}">
      <dgm:prSet custT="1"/>
      <dgm:spPr/>
      <dgm:t>
        <a:bodyPr/>
        <a:lstStyle/>
        <a:p>
          <a:r>
            <a:rPr lang="en-US" sz="1200" b="1" baseline="0" dirty="0">
              <a:solidFill>
                <a:schemeClr val="bg2"/>
              </a:solidFill>
            </a:rPr>
            <a:t>Demand</a:t>
          </a:r>
        </a:p>
      </dgm:t>
    </dgm:pt>
    <dgm:pt modelId="{4173BD56-71DC-486C-8319-6CB8475F206B}" type="parTrans" cxnId="{382DD0C1-A8DC-490B-86DA-057B447BABCE}">
      <dgm:prSet/>
      <dgm:spPr/>
      <dgm:t>
        <a:bodyPr/>
        <a:lstStyle/>
        <a:p>
          <a:endParaRPr lang="en-ZA" sz="1800"/>
        </a:p>
      </dgm:t>
    </dgm:pt>
    <dgm:pt modelId="{6E3F4D53-DCB9-40A3-91AD-75E794B75D67}" type="sibTrans" cxnId="{382DD0C1-A8DC-490B-86DA-057B447BABCE}">
      <dgm:prSet/>
      <dgm:spPr/>
      <dgm:t>
        <a:bodyPr/>
        <a:lstStyle/>
        <a:p>
          <a:endParaRPr lang="en-ZA" sz="1800"/>
        </a:p>
      </dgm:t>
    </dgm:pt>
    <dgm:pt modelId="{EAC9B534-6108-474B-81F3-A1C1C82D2B28}">
      <dgm:prSet phldrT="[Texto]" custT="1"/>
      <dgm:spPr/>
      <dgm:t>
        <a:bodyPr/>
        <a:lstStyle/>
        <a:p>
          <a:r>
            <a:rPr lang="en-US" sz="1200" b="1" baseline="0" dirty="0">
              <a:solidFill>
                <a:schemeClr val="bg2"/>
              </a:solidFill>
            </a:rPr>
            <a:t>Supply</a:t>
          </a:r>
          <a:endParaRPr lang="es-PE" sz="1200" b="1" baseline="0" dirty="0">
            <a:solidFill>
              <a:schemeClr val="bg2"/>
            </a:solidFill>
          </a:endParaRPr>
        </a:p>
      </dgm:t>
    </dgm:pt>
    <dgm:pt modelId="{9DEAD6BB-0BCB-433D-AF8B-992C9D599712}" type="parTrans" cxnId="{0F940A76-6460-4B2B-B36D-84AF9A49BB69}">
      <dgm:prSet/>
      <dgm:spPr/>
      <dgm:t>
        <a:bodyPr/>
        <a:lstStyle/>
        <a:p>
          <a:endParaRPr lang="en-ZA" sz="1800"/>
        </a:p>
      </dgm:t>
    </dgm:pt>
    <dgm:pt modelId="{0BAF5833-AC75-4C42-A68D-2FD1366D4620}" type="sibTrans" cxnId="{0F940A76-6460-4B2B-B36D-84AF9A49BB69}">
      <dgm:prSet/>
      <dgm:spPr/>
      <dgm:t>
        <a:bodyPr/>
        <a:lstStyle/>
        <a:p>
          <a:endParaRPr lang="en-ZA" sz="1800"/>
        </a:p>
      </dgm:t>
    </dgm:pt>
    <dgm:pt modelId="{A8009BF4-E788-4F8E-9EB3-9AB86E9B01B2}" type="pres">
      <dgm:prSet presAssocID="{E13D7C9D-B571-4D79-8F9A-CD3852053AA0}" presName="Name0" presStyleCnt="0">
        <dgm:presLayoutVars>
          <dgm:chMax val="7"/>
          <dgm:chPref val="7"/>
          <dgm:dir/>
        </dgm:presLayoutVars>
      </dgm:prSet>
      <dgm:spPr/>
    </dgm:pt>
    <dgm:pt modelId="{8E75183F-36B8-485B-BC0A-FD8685E407CE}" type="pres">
      <dgm:prSet presAssocID="{E13D7C9D-B571-4D79-8F9A-CD3852053AA0}" presName="Name1" presStyleCnt="0"/>
      <dgm:spPr/>
    </dgm:pt>
    <dgm:pt modelId="{39328A56-2099-4CAC-B1F5-041AB1A03BFF}" type="pres">
      <dgm:prSet presAssocID="{E13D7C9D-B571-4D79-8F9A-CD3852053AA0}" presName="cycle" presStyleCnt="0"/>
      <dgm:spPr/>
    </dgm:pt>
    <dgm:pt modelId="{372EF25E-F052-4C3E-B431-BBEBAEFDADE8}" type="pres">
      <dgm:prSet presAssocID="{E13D7C9D-B571-4D79-8F9A-CD3852053AA0}" presName="srcNode" presStyleLbl="node1" presStyleIdx="0" presStyleCnt="5"/>
      <dgm:spPr/>
    </dgm:pt>
    <dgm:pt modelId="{8D0312CC-13DD-4869-ACCF-B309C25FD15D}" type="pres">
      <dgm:prSet presAssocID="{E13D7C9D-B571-4D79-8F9A-CD3852053AA0}" presName="conn" presStyleLbl="parChTrans1D2" presStyleIdx="0" presStyleCnt="1"/>
      <dgm:spPr/>
    </dgm:pt>
    <dgm:pt modelId="{7110177A-BE9B-4AD7-95E3-4C604B72D5BB}" type="pres">
      <dgm:prSet presAssocID="{E13D7C9D-B571-4D79-8F9A-CD3852053AA0}" presName="extraNode" presStyleLbl="node1" presStyleIdx="0" presStyleCnt="5"/>
      <dgm:spPr/>
    </dgm:pt>
    <dgm:pt modelId="{86B5EDA9-3793-4871-879C-5DF510B8A6CB}" type="pres">
      <dgm:prSet presAssocID="{E13D7C9D-B571-4D79-8F9A-CD3852053AA0}" presName="dstNode" presStyleLbl="node1" presStyleIdx="0" presStyleCnt="5"/>
      <dgm:spPr/>
    </dgm:pt>
    <dgm:pt modelId="{3677C5D0-C82A-486F-A01B-0FE957E213A9}" type="pres">
      <dgm:prSet presAssocID="{76DA8B0F-D1BD-42B3-8CCE-CFBB058A3BCF}" presName="text_1" presStyleLbl="node1" presStyleIdx="0" presStyleCnt="5" custScaleX="68194" custScaleY="78036" custLinFactNeighborX="-14797">
        <dgm:presLayoutVars>
          <dgm:bulletEnabled val="1"/>
        </dgm:presLayoutVars>
      </dgm:prSet>
      <dgm:spPr/>
    </dgm:pt>
    <dgm:pt modelId="{5A52CD1A-C190-4AF3-B5B5-21DAD8E66DA1}" type="pres">
      <dgm:prSet presAssocID="{76DA8B0F-D1BD-42B3-8CCE-CFBB058A3BCF}" presName="accent_1" presStyleCnt="0"/>
      <dgm:spPr/>
    </dgm:pt>
    <dgm:pt modelId="{640A4B2D-8934-4D2B-94CC-3B62401E5180}" type="pres">
      <dgm:prSet presAssocID="{76DA8B0F-D1BD-42B3-8CCE-CFBB058A3BCF}" presName="accentRepeatNode" presStyleLbl="solidFgAcc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32114DD-0306-47FA-B58C-D8A22C71139F}" type="pres">
      <dgm:prSet presAssocID="{616AF496-974F-410F-BA24-1025A036FBCF}" presName="text_2" presStyleLbl="node1" presStyleIdx="1" presStyleCnt="5" custScaleX="68194" custScaleY="78036" custLinFactNeighborX="-16899">
        <dgm:presLayoutVars>
          <dgm:bulletEnabled val="1"/>
        </dgm:presLayoutVars>
      </dgm:prSet>
      <dgm:spPr/>
    </dgm:pt>
    <dgm:pt modelId="{9EE54E6D-24B5-4C65-9F3D-471F17B4B165}" type="pres">
      <dgm:prSet presAssocID="{616AF496-974F-410F-BA24-1025A036FBCF}" presName="accent_2" presStyleCnt="0"/>
      <dgm:spPr/>
    </dgm:pt>
    <dgm:pt modelId="{92CD51CE-6254-4097-B8CF-9D413A0BFD03}" type="pres">
      <dgm:prSet presAssocID="{616AF496-974F-410F-BA24-1025A036FBCF}" presName="accentRepeatNode" presStyleLbl="solidFgAcc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DDB7E39-21A8-4681-B3BA-B7D7AA0FA7C1}" type="pres">
      <dgm:prSet presAssocID="{5517EA32-0390-42A0-9732-DE8B52E83E38}" presName="text_3" presStyleLbl="node1" presStyleIdx="2" presStyleCnt="5" custScaleX="68194" custScaleY="78036" custLinFactNeighborX="-17665">
        <dgm:presLayoutVars>
          <dgm:bulletEnabled val="1"/>
        </dgm:presLayoutVars>
      </dgm:prSet>
      <dgm:spPr/>
    </dgm:pt>
    <dgm:pt modelId="{FD47B8B0-D5F8-4DC6-A531-7BDAD926A91A}" type="pres">
      <dgm:prSet presAssocID="{5517EA32-0390-42A0-9732-DE8B52E83E38}" presName="accent_3" presStyleCnt="0"/>
      <dgm:spPr/>
    </dgm:pt>
    <dgm:pt modelId="{08BEAB16-F848-44E3-AAC4-2EBB1AF65E4E}" type="pres">
      <dgm:prSet presAssocID="{5517EA32-0390-42A0-9732-DE8B52E83E38}" presName="accentRepeatNode" presStyleLbl="solidFgAcc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2A4CBDA-EAC5-49A0-A4EB-F621BB530922}" type="pres">
      <dgm:prSet presAssocID="{B0824F0A-851E-4163-AF42-E3F6A9B87663}" presName="text_4" presStyleLbl="node1" presStyleIdx="3" presStyleCnt="5" custScaleX="68194" custScaleY="78036" custLinFactNeighborX="-16899">
        <dgm:presLayoutVars>
          <dgm:bulletEnabled val="1"/>
        </dgm:presLayoutVars>
      </dgm:prSet>
      <dgm:spPr/>
    </dgm:pt>
    <dgm:pt modelId="{2F639D24-6899-47CC-BCAA-D7392A6A5DBD}" type="pres">
      <dgm:prSet presAssocID="{B0824F0A-851E-4163-AF42-E3F6A9B87663}" presName="accent_4" presStyleCnt="0"/>
      <dgm:spPr/>
    </dgm:pt>
    <dgm:pt modelId="{F1AD9674-2B5D-41A8-A032-4D364F04B372}" type="pres">
      <dgm:prSet presAssocID="{B0824F0A-851E-4163-AF42-E3F6A9B87663}" presName="accentRepeatNode" presStyleLbl="solidFgAcc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D12311A2-AFD6-4EBC-BB8F-EFE43E2B71D8}" type="pres">
      <dgm:prSet presAssocID="{EAC9B534-6108-474B-81F3-A1C1C82D2B28}" presName="text_5" presStyleLbl="node1" presStyleIdx="4" presStyleCnt="5" custScaleX="68194" custScaleY="78036" custLinFactNeighborX="-14797">
        <dgm:presLayoutVars>
          <dgm:bulletEnabled val="1"/>
        </dgm:presLayoutVars>
      </dgm:prSet>
      <dgm:spPr/>
    </dgm:pt>
    <dgm:pt modelId="{582F42DE-F3ED-4D37-95A6-3CE618F057C9}" type="pres">
      <dgm:prSet presAssocID="{EAC9B534-6108-474B-81F3-A1C1C82D2B28}" presName="accent_5" presStyleCnt="0"/>
      <dgm:spPr/>
    </dgm:pt>
    <dgm:pt modelId="{34B809A7-C2AE-46E6-A9A1-06D835303B42}" type="pres">
      <dgm:prSet presAssocID="{EAC9B534-6108-474B-81F3-A1C1C82D2B28}" presName="accentRepeatNode" presStyleLbl="solidFgAcc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1F6AFA45-2B75-4D72-95BC-FC78F961AB22}" type="presOf" srcId="{B0824F0A-851E-4163-AF42-E3F6A9B87663}" destId="{02A4CBDA-EAC5-49A0-A4EB-F621BB530922}" srcOrd="0" destOrd="0" presId="urn:microsoft.com/office/officeart/2008/layout/VerticalCurvedList"/>
    <dgm:cxn modelId="{0F940A76-6460-4B2B-B36D-84AF9A49BB69}" srcId="{E13D7C9D-B571-4D79-8F9A-CD3852053AA0}" destId="{EAC9B534-6108-474B-81F3-A1C1C82D2B28}" srcOrd="4" destOrd="0" parTransId="{9DEAD6BB-0BCB-433D-AF8B-992C9D599712}" sibTransId="{0BAF5833-AC75-4C42-A68D-2FD1366D4620}"/>
    <dgm:cxn modelId="{8833FA6B-3E1C-4DBC-9913-DAACABB7FE80}" type="presOf" srcId="{60F7A1B1-E869-44DA-9C99-D1A522342F0D}" destId="{8D0312CC-13DD-4869-ACCF-B309C25FD15D}" srcOrd="0" destOrd="0" presId="urn:microsoft.com/office/officeart/2008/layout/VerticalCurvedList"/>
    <dgm:cxn modelId="{6AC2F133-901C-4DA1-90EF-9FFD8965D582}" srcId="{E13D7C9D-B571-4D79-8F9A-CD3852053AA0}" destId="{616AF496-974F-410F-BA24-1025A036FBCF}" srcOrd="1" destOrd="0" parTransId="{DFA5A75B-AE38-4780-A6AC-03C8FC4A39C2}" sibTransId="{E9C88A9E-BF82-429F-BFF0-16FF56AAFE3C}"/>
    <dgm:cxn modelId="{78528A16-468F-4EF9-AC62-5B976D650262}" type="presOf" srcId="{76DA8B0F-D1BD-42B3-8CCE-CFBB058A3BCF}" destId="{3677C5D0-C82A-486F-A01B-0FE957E213A9}" srcOrd="0" destOrd="0" presId="urn:microsoft.com/office/officeart/2008/layout/VerticalCurvedList"/>
    <dgm:cxn modelId="{04CE0E9D-E9F4-4746-96DC-D1885E30D66E}" srcId="{E13D7C9D-B571-4D79-8F9A-CD3852053AA0}" destId="{5517EA32-0390-42A0-9732-DE8B52E83E38}" srcOrd="2" destOrd="0" parTransId="{7233115C-588F-4F19-9956-205CBB0BE1B8}" sibTransId="{1B4CD1F1-5D2C-4388-853B-2FB1D3120977}"/>
    <dgm:cxn modelId="{5DDA714A-B805-4F37-A8DC-13FF8F0DB6E1}" type="presOf" srcId="{E13D7C9D-B571-4D79-8F9A-CD3852053AA0}" destId="{A8009BF4-E788-4F8E-9EB3-9AB86E9B01B2}" srcOrd="0" destOrd="0" presId="urn:microsoft.com/office/officeart/2008/layout/VerticalCurvedList"/>
    <dgm:cxn modelId="{A2F711EB-D36B-45EC-AE04-6BCABBF00A2E}" srcId="{E13D7C9D-B571-4D79-8F9A-CD3852053AA0}" destId="{76DA8B0F-D1BD-42B3-8CCE-CFBB058A3BCF}" srcOrd="0" destOrd="0" parTransId="{821A8215-8D26-4CB9-8D86-DFC683243D53}" sibTransId="{60F7A1B1-E869-44DA-9C99-D1A522342F0D}"/>
    <dgm:cxn modelId="{382DD0C1-A8DC-490B-86DA-057B447BABCE}" srcId="{E13D7C9D-B571-4D79-8F9A-CD3852053AA0}" destId="{B0824F0A-851E-4163-AF42-E3F6A9B87663}" srcOrd="3" destOrd="0" parTransId="{4173BD56-71DC-486C-8319-6CB8475F206B}" sibTransId="{6E3F4D53-DCB9-40A3-91AD-75E794B75D67}"/>
    <dgm:cxn modelId="{045FE3AE-0D1E-4682-B4AE-BD49CC88EE7D}" type="presOf" srcId="{616AF496-974F-410F-BA24-1025A036FBCF}" destId="{A32114DD-0306-47FA-B58C-D8A22C71139F}" srcOrd="0" destOrd="0" presId="urn:microsoft.com/office/officeart/2008/layout/VerticalCurvedList"/>
    <dgm:cxn modelId="{F798892D-CAF8-48E4-80DD-3448F8B29BFA}" type="presOf" srcId="{5517EA32-0390-42A0-9732-DE8B52E83E38}" destId="{9DDB7E39-21A8-4681-B3BA-B7D7AA0FA7C1}" srcOrd="0" destOrd="0" presId="urn:microsoft.com/office/officeart/2008/layout/VerticalCurvedList"/>
    <dgm:cxn modelId="{984B3CAC-824C-49CA-BCA4-7041BDF4C504}" type="presOf" srcId="{EAC9B534-6108-474B-81F3-A1C1C82D2B28}" destId="{D12311A2-AFD6-4EBC-BB8F-EFE43E2B71D8}" srcOrd="0" destOrd="0" presId="urn:microsoft.com/office/officeart/2008/layout/VerticalCurvedList"/>
    <dgm:cxn modelId="{35098C87-89BC-45C6-B1B0-5F38E72434A9}" type="presParOf" srcId="{A8009BF4-E788-4F8E-9EB3-9AB86E9B01B2}" destId="{8E75183F-36B8-485B-BC0A-FD8685E407CE}" srcOrd="0" destOrd="0" presId="urn:microsoft.com/office/officeart/2008/layout/VerticalCurvedList"/>
    <dgm:cxn modelId="{31C47A95-2FE7-4940-A3FF-E0ED304C1A0E}" type="presParOf" srcId="{8E75183F-36B8-485B-BC0A-FD8685E407CE}" destId="{39328A56-2099-4CAC-B1F5-041AB1A03BFF}" srcOrd="0" destOrd="0" presId="urn:microsoft.com/office/officeart/2008/layout/VerticalCurvedList"/>
    <dgm:cxn modelId="{5A5ECCB9-12D4-483D-8E91-558456EA28AE}" type="presParOf" srcId="{39328A56-2099-4CAC-B1F5-041AB1A03BFF}" destId="{372EF25E-F052-4C3E-B431-BBEBAEFDADE8}" srcOrd="0" destOrd="0" presId="urn:microsoft.com/office/officeart/2008/layout/VerticalCurvedList"/>
    <dgm:cxn modelId="{D8BB56A3-5BC5-4661-B666-1E0875380922}" type="presParOf" srcId="{39328A56-2099-4CAC-B1F5-041AB1A03BFF}" destId="{8D0312CC-13DD-4869-ACCF-B309C25FD15D}" srcOrd="1" destOrd="0" presId="urn:microsoft.com/office/officeart/2008/layout/VerticalCurvedList"/>
    <dgm:cxn modelId="{D36C5008-E64D-42C4-BDAE-7537FE1DA965}" type="presParOf" srcId="{39328A56-2099-4CAC-B1F5-041AB1A03BFF}" destId="{7110177A-BE9B-4AD7-95E3-4C604B72D5BB}" srcOrd="2" destOrd="0" presId="urn:microsoft.com/office/officeart/2008/layout/VerticalCurvedList"/>
    <dgm:cxn modelId="{AE1DEA76-B7AD-471C-8E3A-C0082BE61AF8}" type="presParOf" srcId="{39328A56-2099-4CAC-B1F5-041AB1A03BFF}" destId="{86B5EDA9-3793-4871-879C-5DF510B8A6CB}" srcOrd="3" destOrd="0" presId="urn:microsoft.com/office/officeart/2008/layout/VerticalCurvedList"/>
    <dgm:cxn modelId="{44470CC7-76D9-4EAD-8FE3-1EA0B2581D72}" type="presParOf" srcId="{8E75183F-36B8-485B-BC0A-FD8685E407CE}" destId="{3677C5D0-C82A-486F-A01B-0FE957E213A9}" srcOrd="1" destOrd="0" presId="urn:microsoft.com/office/officeart/2008/layout/VerticalCurvedList"/>
    <dgm:cxn modelId="{7130933F-4425-4F7D-A7CF-95E3E402976D}" type="presParOf" srcId="{8E75183F-36B8-485B-BC0A-FD8685E407CE}" destId="{5A52CD1A-C190-4AF3-B5B5-21DAD8E66DA1}" srcOrd="2" destOrd="0" presId="urn:microsoft.com/office/officeart/2008/layout/VerticalCurvedList"/>
    <dgm:cxn modelId="{9D2A3994-D77E-4F9D-9551-4DAB9E41B0D5}" type="presParOf" srcId="{5A52CD1A-C190-4AF3-B5B5-21DAD8E66DA1}" destId="{640A4B2D-8934-4D2B-94CC-3B62401E5180}" srcOrd="0" destOrd="0" presId="urn:microsoft.com/office/officeart/2008/layout/VerticalCurvedList"/>
    <dgm:cxn modelId="{BEC2F606-339B-49D1-BD36-74253D673162}" type="presParOf" srcId="{8E75183F-36B8-485B-BC0A-FD8685E407CE}" destId="{A32114DD-0306-47FA-B58C-D8A22C71139F}" srcOrd="3" destOrd="0" presId="urn:microsoft.com/office/officeart/2008/layout/VerticalCurvedList"/>
    <dgm:cxn modelId="{869B044F-FE59-4030-BF27-ECD650B25CA1}" type="presParOf" srcId="{8E75183F-36B8-485B-BC0A-FD8685E407CE}" destId="{9EE54E6D-24B5-4C65-9F3D-471F17B4B165}" srcOrd="4" destOrd="0" presId="urn:microsoft.com/office/officeart/2008/layout/VerticalCurvedList"/>
    <dgm:cxn modelId="{AE1B6710-ADAA-4DD8-9E91-667A460736C8}" type="presParOf" srcId="{9EE54E6D-24B5-4C65-9F3D-471F17B4B165}" destId="{92CD51CE-6254-4097-B8CF-9D413A0BFD03}" srcOrd="0" destOrd="0" presId="urn:microsoft.com/office/officeart/2008/layout/VerticalCurvedList"/>
    <dgm:cxn modelId="{354341CE-DD6B-4FAA-AA76-C57E47FC6BF5}" type="presParOf" srcId="{8E75183F-36B8-485B-BC0A-FD8685E407CE}" destId="{9DDB7E39-21A8-4681-B3BA-B7D7AA0FA7C1}" srcOrd="5" destOrd="0" presId="urn:microsoft.com/office/officeart/2008/layout/VerticalCurvedList"/>
    <dgm:cxn modelId="{B31C7945-6192-44D2-998B-0C783526E23B}" type="presParOf" srcId="{8E75183F-36B8-485B-BC0A-FD8685E407CE}" destId="{FD47B8B0-D5F8-4DC6-A531-7BDAD926A91A}" srcOrd="6" destOrd="0" presId="urn:microsoft.com/office/officeart/2008/layout/VerticalCurvedList"/>
    <dgm:cxn modelId="{D1AD10D7-2D17-4A8A-B515-FF7E0154769E}" type="presParOf" srcId="{FD47B8B0-D5F8-4DC6-A531-7BDAD926A91A}" destId="{08BEAB16-F848-44E3-AAC4-2EBB1AF65E4E}" srcOrd="0" destOrd="0" presId="urn:microsoft.com/office/officeart/2008/layout/VerticalCurvedList"/>
    <dgm:cxn modelId="{7351A5F8-4BF9-4EA3-8850-AA101FCAAADA}" type="presParOf" srcId="{8E75183F-36B8-485B-BC0A-FD8685E407CE}" destId="{02A4CBDA-EAC5-49A0-A4EB-F621BB530922}" srcOrd="7" destOrd="0" presId="urn:microsoft.com/office/officeart/2008/layout/VerticalCurvedList"/>
    <dgm:cxn modelId="{C152875B-8026-4508-8D79-DCC896A5E1D2}" type="presParOf" srcId="{8E75183F-36B8-485B-BC0A-FD8685E407CE}" destId="{2F639D24-6899-47CC-BCAA-D7392A6A5DBD}" srcOrd="8" destOrd="0" presId="urn:microsoft.com/office/officeart/2008/layout/VerticalCurvedList"/>
    <dgm:cxn modelId="{6385BD83-EAAB-43F2-841C-98C51AB2EF10}" type="presParOf" srcId="{2F639D24-6899-47CC-BCAA-D7392A6A5DBD}" destId="{F1AD9674-2B5D-41A8-A032-4D364F04B372}" srcOrd="0" destOrd="0" presId="urn:microsoft.com/office/officeart/2008/layout/VerticalCurvedList"/>
    <dgm:cxn modelId="{2A146D42-C2C1-413A-A4A5-CA72F4DE03A8}" type="presParOf" srcId="{8E75183F-36B8-485B-BC0A-FD8685E407CE}" destId="{D12311A2-AFD6-4EBC-BB8F-EFE43E2B71D8}" srcOrd="9" destOrd="0" presId="urn:microsoft.com/office/officeart/2008/layout/VerticalCurvedList"/>
    <dgm:cxn modelId="{61B91796-BF00-4201-962E-EE20AF12082F}" type="presParOf" srcId="{8E75183F-36B8-485B-BC0A-FD8685E407CE}" destId="{582F42DE-F3ED-4D37-95A6-3CE618F057C9}" srcOrd="10" destOrd="0" presId="urn:microsoft.com/office/officeart/2008/layout/VerticalCurvedList"/>
    <dgm:cxn modelId="{08CFBEE0-B5B6-4258-9385-41999C2EC622}" type="presParOf" srcId="{582F42DE-F3ED-4D37-95A6-3CE618F057C9}" destId="{34B809A7-C2AE-46E6-A9A1-06D835303B4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6F1B08-DBFB-49D7-A08E-06F606CE9EB9}">
      <dsp:nvSpPr>
        <dsp:cNvPr id="0" name=""/>
        <dsp:cNvSpPr/>
      </dsp:nvSpPr>
      <dsp:spPr>
        <a:xfrm>
          <a:off x="1379" y="1649736"/>
          <a:ext cx="2959084" cy="1779371"/>
        </a:xfrm>
        <a:prstGeom prst="chevron">
          <a:avLst/>
        </a:prstGeom>
        <a:solidFill>
          <a:srgbClr val="E6E6E6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1" kern="1200" dirty="0">
              <a:solidFill>
                <a:schemeClr val="tx1"/>
              </a:solidFill>
              <a:latin typeface="Calibi"/>
              <a:ea typeface="ＭＳ Ｐゴシック" pitchFamily="-32" charset="-128"/>
            </a:rPr>
            <a:t>Insurance supports a range of policy objectives</a:t>
          </a:r>
          <a:endParaRPr lang="de-DE" sz="1400" b="1" kern="1200" dirty="0">
            <a:solidFill>
              <a:schemeClr val="tx1"/>
            </a:solidFill>
          </a:endParaRPr>
        </a:p>
      </dsp:txBody>
      <dsp:txXfrm>
        <a:off x="891065" y="1649736"/>
        <a:ext cx="1179713" cy="1779371"/>
      </dsp:txXfrm>
    </dsp:sp>
    <dsp:sp modelId="{A62C8A72-A525-4A4A-B376-3F4717A0AAAA}">
      <dsp:nvSpPr>
        <dsp:cNvPr id="0" name=""/>
        <dsp:cNvSpPr/>
      </dsp:nvSpPr>
      <dsp:spPr>
        <a:xfrm>
          <a:off x="2754294" y="1649736"/>
          <a:ext cx="2939601" cy="1779371"/>
        </a:xfrm>
        <a:prstGeom prst="chevron">
          <a:avLst/>
        </a:prstGeom>
        <a:solidFill>
          <a:srgbClr val="FFF5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0007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350" b="1" kern="1200" dirty="0">
              <a:solidFill>
                <a:schemeClr val="tx1"/>
              </a:solidFill>
              <a:latin typeface="Calibi"/>
              <a:ea typeface="ＭＳ Ｐゴシック" pitchFamily="-32" charset="-128"/>
            </a:rPr>
            <a:t>Requires market development</a:t>
          </a:r>
          <a:endParaRPr lang="de-DE" sz="1350" b="1" kern="1200" dirty="0">
            <a:solidFill>
              <a:schemeClr val="tx1"/>
            </a:solidFill>
          </a:endParaRPr>
        </a:p>
      </dsp:txBody>
      <dsp:txXfrm>
        <a:off x="3643980" y="1649736"/>
        <a:ext cx="1160230" cy="1779371"/>
      </dsp:txXfrm>
    </dsp:sp>
    <dsp:sp modelId="{4E0CC23E-A15F-4F5D-8440-686EE6C6BA61}">
      <dsp:nvSpPr>
        <dsp:cNvPr id="0" name=""/>
        <dsp:cNvSpPr/>
      </dsp:nvSpPr>
      <dsp:spPr>
        <a:xfrm>
          <a:off x="5487726" y="1649736"/>
          <a:ext cx="2972505" cy="1779371"/>
        </a:xfrm>
        <a:prstGeom prst="chevron">
          <a:avLst/>
        </a:prstGeom>
        <a:solidFill>
          <a:srgbClr val="A3CCB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b="1" kern="1200" dirty="0">
              <a:solidFill>
                <a:schemeClr val="tx1"/>
              </a:solidFill>
              <a:latin typeface="Calibi"/>
              <a:ea typeface="ＭＳ Ｐゴシック" pitchFamily="-32" charset="-128"/>
            </a:rPr>
            <a:t>Conducive regulation  is a prerequisite</a:t>
          </a:r>
          <a:endParaRPr lang="de-DE" sz="1400" b="1" kern="1200" dirty="0">
            <a:solidFill>
              <a:schemeClr val="tx1"/>
            </a:solidFill>
          </a:endParaRPr>
        </a:p>
      </dsp:txBody>
      <dsp:txXfrm>
        <a:off x="6377412" y="1649736"/>
        <a:ext cx="1193134" cy="17793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0312CC-13DD-4869-ACCF-B309C25FD15D}">
      <dsp:nvSpPr>
        <dsp:cNvPr id="0" name=""/>
        <dsp:cNvSpPr/>
      </dsp:nvSpPr>
      <dsp:spPr>
        <a:xfrm>
          <a:off x="-5114992" y="-588602"/>
          <a:ext cx="6347252" cy="6347252"/>
        </a:xfrm>
        <a:prstGeom prst="blockArc">
          <a:avLst>
            <a:gd name="adj1" fmla="val 18900000"/>
            <a:gd name="adj2" fmla="val 2700000"/>
            <a:gd name="adj3" fmla="val 34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77C5D0-C82A-486F-A01B-0FE957E213A9}">
      <dsp:nvSpPr>
        <dsp:cNvPr id="0" name=""/>
        <dsp:cNvSpPr/>
      </dsp:nvSpPr>
      <dsp:spPr>
        <a:xfrm>
          <a:off x="696178" y="587022"/>
          <a:ext cx="2224199" cy="4600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7929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baseline="0" noProof="0" dirty="0">
              <a:solidFill>
                <a:schemeClr val="bg2"/>
              </a:solidFill>
            </a:rPr>
            <a:t>Policy </a:t>
          </a:r>
        </a:p>
      </dsp:txBody>
      <dsp:txXfrm>
        <a:off x="696178" y="587022"/>
        <a:ext cx="2224199" cy="460035"/>
      </dsp:txXfrm>
    </dsp:sp>
    <dsp:sp modelId="{640A4B2D-8934-4D2B-94CC-3B62401E5180}">
      <dsp:nvSpPr>
        <dsp:cNvPr id="0" name=""/>
        <dsp:cNvSpPr/>
      </dsp:nvSpPr>
      <dsp:spPr>
        <a:xfrm>
          <a:off x="291657" y="448592"/>
          <a:ext cx="736895" cy="73689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2114DD-0306-47FA-B58C-D8A22C71139F}">
      <dsp:nvSpPr>
        <dsp:cNvPr id="0" name=""/>
        <dsp:cNvSpPr/>
      </dsp:nvSpPr>
      <dsp:spPr>
        <a:xfrm>
          <a:off x="1054257" y="1471014"/>
          <a:ext cx="1936126" cy="4600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7929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baseline="0" noProof="0" dirty="0">
              <a:solidFill>
                <a:schemeClr val="bg2"/>
              </a:solidFill>
            </a:rPr>
            <a:t>Regulation</a:t>
          </a:r>
        </a:p>
      </dsp:txBody>
      <dsp:txXfrm>
        <a:off x="1054257" y="1471014"/>
        <a:ext cx="1936126" cy="460035"/>
      </dsp:txXfrm>
    </dsp:sp>
    <dsp:sp modelId="{92CD51CE-6254-4097-B8CF-9D413A0BFD03}">
      <dsp:nvSpPr>
        <dsp:cNvPr id="0" name=""/>
        <dsp:cNvSpPr/>
      </dsp:nvSpPr>
      <dsp:spPr>
        <a:xfrm>
          <a:off x="714087" y="1332584"/>
          <a:ext cx="736895" cy="73689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DB7E39-21A8-4681-B3BA-B7D7AA0FA7C1}">
      <dsp:nvSpPr>
        <dsp:cNvPr id="0" name=""/>
        <dsp:cNvSpPr/>
      </dsp:nvSpPr>
      <dsp:spPr>
        <a:xfrm>
          <a:off x="1164446" y="2355005"/>
          <a:ext cx="1847712" cy="4600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7929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baseline="0" noProof="0" dirty="0">
              <a:solidFill>
                <a:schemeClr val="bg2"/>
              </a:solidFill>
            </a:rPr>
            <a:t>Supervision</a:t>
          </a:r>
          <a:endParaRPr lang="en-US" sz="1200" b="0" kern="1200" baseline="0" dirty="0">
            <a:solidFill>
              <a:schemeClr val="bg2"/>
            </a:solidFill>
          </a:endParaRPr>
        </a:p>
      </dsp:txBody>
      <dsp:txXfrm>
        <a:off x="1164446" y="2355005"/>
        <a:ext cx="1847712" cy="460035"/>
      </dsp:txXfrm>
    </dsp:sp>
    <dsp:sp modelId="{08BEAB16-F848-44E3-AAC4-2EBB1AF65E4E}">
      <dsp:nvSpPr>
        <dsp:cNvPr id="0" name=""/>
        <dsp:cNvSpPr/>
      </dsp:nvSpPr>
      <dsp:spPr>
        <a:xfrm>
          <a:off x="843739" y="2216575"/>
          <a:ext cx="736895" cy="73689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A4CBDA-EAC5-49A0-A4EB-F621BB530922}">
      <dsp:nvSpPr>
        <dsp:cNvPr id="0" name=""/>
        <dsp:cNvSpPr/>
      </dsp:nvSpPr>
      <dsp:spPr>
        <a:xfrm>
          <a:off x="1054257" y="3238997"/>
          <a:ext cx="1936126" cy="4600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7929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baseline="0" dirty="0">
              <a:solidFill>
                <a:schemeClr val="bg2"/>
              </a:solidFill>
            </a:rPr>
            <a:t>Demand</a:t>
          </a:r>
        </a:p>
      </dsp:txBody>
      <dsp:txXfrm>
        <a:off x="1054257" y="3238997"/>
        <a:ext cx="1936126" cy="460035"/>
      </dsp:txXfrm>
    </dsp:sp>
    <dsp:sp modelId="{F1AD9674-2B5D-41A8-A032-4D364F04B372}">
      <dsp:nvSpPr>
        <dsp:cNvPr id="0" name=""/>
        <dsp:cNvSpPr/>
      </dsp:nvSpPr>
      <dsp:spPr>
        <a:xfrm>
          <a:off x="714087" y="3100567"/>
          <a:ext cx="736895" cy="73689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2311A2-AFD6-4EBC-BB8F-EFE43E2B71D8}">
      <dsp:nvSpPr>
        <dsp:cNvPr id="0" name=""/>
        <dsp:cNvSpPr/>
      </dsp:nvSpPr>
      <dsp:spPr>
        <a:xfrm>
          <a:off x="696178" y="4122989"/>
          <a:ext cx="2224199" cy="4600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7929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baseline="0" dirty="0">
              <a:solidFill>
                <a:schemeClr val="bg2"/>
              </a:solidFill>
            </a:rPr>
            <a:t>Supply</a:t>
          </a:r>
          <a:endParaRPr lang="es-PE" sz="1200" b="1" kern="1200" baseline="0" dirty="0">
            <a:solidFill>
              <a:schemeClr val="bg2"/>
            </a:solidFill>
          </a:endParaRPr>
        </a:p>
      </dsp:txBody>
      <dsp:txXfrm>
        <a:off x="696178" y="4122989"/>
        <a:ext cx="2224199" cy="460035"/>
      </dsp:txXfrm>
    </dsp:sp>
    <dsp:sp modelId="{34B809A7-C2AE-46E6-A9A1-06D835303B42}">
      <dsp:nvSpPr>
        <dsp:cNvPr id="0" name=""/>
        <dsp:cNvSpPr/>
      </dsp:nvSpPr>
      <dsp:spPr>
        <a:xfrm>
          <a:off x="291657" y="3984559"/>
          <a:ext cx="736895" cy="736895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80" tIns="45290" rIns="90580" bIns="4529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defRPr sz="1200">
                <a:solidFill>
                  <a:schemeClr val="tx1"/>
                </a:solidFill>
                <a:latin typeface="Arial" charset="0"/>
                <a:ea typeface="ＭＳ Ｐゴシック" pitchFamily="-32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5075" y="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80" tIns="45290" rIns="90580" bIns="4529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defRPr sz="1200">
                <a:solidFill>
                  <a:schemeClr val="tx1"/>
                </a:solidFill>
                <a:latin typeface="Arial" charset="0"/>
                <a:ea typeface="ＭＳ Ｐゴシック" pitchFamily="-32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80" tIns="45290" rIns="90580" bIns="4529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defRPr sz="1200">
                <a:solidFill>
                  <a:schemeClr val="tx1"/>
                </a:solidFill>
                <a:latin typeface="Arial" charset="0"/>
                <a:ea typeface="ＭＳ Ｐゴシック" pitchFamily="-32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5075" y="942975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80" tIns="45290" rIns="90580" bIns="4529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defRPr sz="1200">
                <a:solidFill>
                  <a:schemeClr val="tx1"/>
                </a:solidFill>
                <a:latin typeface="Arial" charset="0"/>
                <a:ea typeface="ＭＳ Ｐゴシック" pitchFamily="-32" charset="-128"/>
                <a:cs typeface="+mn-cs"/>
              </a:defRPr>
            </a:lvl1pPr>
          </a:lstStyle>
          <a:p>
            <a:pPr>
              <a:defRPr/>
            </a:pPr>
            <a:fld id="{CF8610D7-1BBC-474F-B20D-F2F2E6EC5508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0743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80" tIns="45290" rIns="90580" bIns="4529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defRPr sz="1200">
                <a:solidFill>
                  <a:schemeClr val="tx1"/>
                </a:solidFill>
                <a:latin typeface="Arial" charset="0"/>
                <a:ea typeface="ＭＳ Ｐゴシック" pitchFamily="-32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5075" y="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80" tIns="45290" rIns="90580" bIns="4529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defRPr sz="1200">
                <a:solidFill>
                  <a:schemeClr val="tx1"/>
                </a:solidFill>
                <a:latin typeface="Arial" charset="0"/>
                <a:ea typeface="ＭＳ Ｐゴシック" pitchFamily="-32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0900" y="744538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8473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80" tIns="45290" rIns="90580" bIns="45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80" tIns="45290" rIns="90580" bIns="4529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defRPr sz="1200">
                <a:solidFill>
                  <a:schemeClr val="tx1"/>
                </a:solidFill>
                <a:latin typeface="Arial" charset="0"/>
                <a:ea typeface="ＭＳ Ｐゴシック" pitchFamily="-32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5075" y="942975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80" tIns="45290" rIns="90580" bIns="4529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defRPr sz="1200">
                <a:solidFill>
                  <a:schemeClr val="tx1"/>
                </a:solidFill>
                <a:latin typeface="Arial" charset="0"/>
                <a:ea typeface="ＭＳ Ｐゴシック" pitchFamily="-32" charset="-128"/>
                <a:cs typeface="+mn-cs"/>
              </a:defRPr>
            </a:lvl1pPr>
          </a:lstStyle>
          <a:p>
            <a:pPr>
              <a:defRPr/>
            </a:pPr>
            <a:fld id="{FD3FF2CC-D2A1-4E66-AE6E-F971136394B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82177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015E7AD7-73E8-43F5-B114-2CAAFF871858}" type="slidenum">
              <a:rPr lang="de-DE" smtClean="0">
                <a:solidFill>
                  <a:schemeClr val="tx1"/>
                </a:solidFill>
                <a:latin typeface="Arial" pitchFamily="34" charset="0"/>
              </a:rPr>
              <a:pPr>
                <a:defRPr/>
              </a:pPr>
              <a:t>1</a:t>
            </a:fld>
            <a:endParaRPr lang="de-DE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905375" cy="4913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40000"/>
              </a:spcBef>
            </a:pPr>
            <a:endParaRPr lang="en-US" sz="1000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FF2CC-D2A1-4E66-AE6E-F971136394B1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7595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FF2CC-D2A1-4E66-AE6E-F971136394B1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2585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sz="1100" dirty="0"/>
          </a:p>
          <a:p>
            <a:endParaRPr lang="en-ZA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FF2CC-D2A1-4E66-AE6E-F971136394B1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9039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FF2CC-D2A1-4E66-AE6E-F971136394B1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2649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FF2CC-D2A1-4E66-AE6E-F971136394B1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0627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Notizenplatzhalter 1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>
              <a:spcBef>
                <a:spcPct val="50000"/>
              </a:spcBef>
              <a:buClr>
                <a:srgbClr val="C00000"/>
              </a:buClr>
              <a:defRPr/>
            </a:pPr>
            <a:endParaRPr lang="en-US" altLang="de-DE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1914525" y="1112838"/>
            <a:ext cx="1209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 sz="2400">
              <a:solidFill>
                <a:schemeClr val="tx1"/>
              </a:solidFill>
              <a:latin typeface="Arial" pitchFamily="34" charset="0"/>
            </a:endParaRPr>
          </a:p>
        </p:txBody>
      </p:sp>
      <p:grpSp>
        <p:nvGrpSpPr>
          <p:cNvPr id="5" name="Gruppieren 21"/>
          <p:cNvGrpSpPr>
            <a:grpSpLocks/>
          </p:cNvGrpSpPr>
          <p:nvPr userDrawn="1"/>
        </p:nvGrpSpPr>
        <p:grpSpPr bwMode="auto">
          <a:xfrm>
            <a:off x="5573713" y="1524000"/>
            <a:ext cx="3582987" cy="5334000"/>
            <a:chOff x="5573713" y="1524000"/>
            <a:chExt cx="3582987" cy="5334000"/>
          </a:xfrm>
        </p:grpSpPr>
        <p:sp>
          <p:nvSpPr>
            <p:cNvPr id="6" name="Rectangle 36"/>
            <p:cNvSpPr>
              <a:spLocks noChangeArrowheads="1"/>
            </p:cNvSpPr>
            <p:nvPr userDrawn="1"/>
          </p:nvSpPr>
          <p:spPr bwMode="auto">
            <a:xfrm>
              <a:off x="8261350" y="5081588"/>
              <a:ext cx="895350" cy="884237"/>
            </a:xfrm>
            <a:prstGeom prst="rect">
              <a:avLst/>
            </a:prstGeom>
            <a:solidFill>
              <a:srgbClr val="593F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pic>
          <p:nvPicPr>
            <p:cNvPr id="7" name="Picture 19" descr="Health camp_klein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1350" y="4186238"/>
              <a:ext cx="895350" cy="89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1" descr="Junge_Markt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1350" y="1524000"/>
              <a:ext cx="895350" cy="89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2" descr="Jungs_Regenschirme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1350" y="5962650"/>
              <a:ext cx="895350" cy="89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4" descr="Maenner_Boot_klein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0763" y="2408238"/>
              <a:ext cx="895350" cy="89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5" descr="Tomaten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3713" y="5962650"/>
              <a:ext cx="895350" cy="89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6" descr="Uganda 006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1350" y="3294063"/>
              <a:ext cx="895350" cy="895350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7" descr="Mann_Nähmaschine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0650" y="5075238"/>
              <a:ext cx="893763" cy="893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29"/>
            <p:cNvSpPr>
              <a:spLocks noChangeArrowheads="1"/>
            </p:cNvSpPr>
            <p:nvPr userDrawn="1"/>
          </p:nvSpPr>
          <p:spPr bwMode="auto">
            <a:xfrm>
              <a:off x="8261350" y="2408238"/>
              <a:ext cx="895350" cy="895350"/>
            </a:xfrm>
            <a:prstGeom prst="rect">
              <a:avLst/>
            </a:prstGeom>
            <a:solidFill>
              <a:srgbClr val="F5BC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ZA" sz="28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pic>
          <p:nvPicPr>
            <p:cNvPr id="15" name="Picture 34" descr="TIE2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6000" y="3294063"/>
              <a:ext cx="895350" cy="89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5" descr="2 Frauen_Colombia 2008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6000" y="4186238"/>
              <a:ext cx="895350" cy="895350"/>
            </a:xfrm>
            <a:prstGeom prst="rect">
              <a:avLst/>
            </a:prstGeom>
            <a:solidFill>
              <a:srgbClr val="593F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7" descr="Kairo 1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2350" y="5962650"/>
              <a:ext cx="893763" cy="89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38" descr="Market_1_klein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3294063"/>
              <a:ext cx="895350" cy="89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Picture 4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22161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Line 45"/>
          <p:cNvSpPr>
            <a:spLocks noChangeShapeType="1"/>
          </p:cNvSpPr>
          <p:nvPr userDrawn="1"/>
        </p:nvSpPr>
        <p:spPr bwMode="auto">
          <a:xfrm>
            <a:off x="0" y="1511300"/>
            <a:ext cx="9144000" cy="0"/>
          </a:xfrm>
          <a:prstGeom prst="line">
            <a:avLst/>
          </a:prstGeom>
          <a:noFill/>
          <a:ln w="15875">
            <a:solidFill>
              <a:srgbClr val="7779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" name="Rectangle 46"/>
          <p:cNvSpPr>
            <a:spLocks noChangeArrowheads="1"/>
          </p:cNvSpPr>
          <p:nvPr userDrawn="1"/>
        </p:nvSpPr>
        <p:spPr bwMode="auto">
          <a:xfrm>
            <a:off x="0" y="0"/>
            <a:ext cx="9144000" cy="395288"/>
          </a:xfrm>
          <a:prstGeom prst="rect">
            <a:avLst/>
          </a:prstGeom>
          <a:solidFill>
            <a:srgbClr val="A024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ZA" sz="280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22" name="Picture 52" descr="Globus_50schwarz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6300"/>
            <a:ext cx="8921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5334000" cy="1295400"/>
          </a:xfrm>
        </p:spPr>
        <p:txBody>
          <a:bodyPr/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0400" y="3505200"/>
            <a:ext cx="5638800" cy="1676400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287871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0"/>
            <a:ext cx="1981200" cy="4572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0"/>
            <a:ext cx="5791200" cy="4572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C773F-913A-4E68-A82D-6BA7DC83A17A}" type="slidenum">
              <a:rPr lang="de-DE"/>
              <a:pPr>
                <a:defRPr/>
              </a:pPr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091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el, zwei Inhalte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7772400" cy="9144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819400"/>
            <a:ext cx="3886200" cy="15621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2819400"/>
            <a:ext cx="3886200" cy="15621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533900"/>
            <a:ext cx="7924800" cy="15621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D0C1A-FD17-4E8A-8A58-D17053A55886}" type="slidenum">
              <a:rPr lang="de-DE"/>
              <a:pPr>
                <a:defRPr/>
              </a:pPr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54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538A6-001F-4BA8-BA4D-2C36A9E4E82C}" type="slidenum">
              <a:rPr lang="de-DE"/>
              <a:pPr>
                <a:defRPr/>
              </a:pPr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579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72726-58F2-4AC3-AC9A-E098BC1C7CCC}" type="slidenum">
              <a:rPr lang="de-DE"/>
              <a:pPr>
                <a:defRPr/>
              </a:pPr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749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819400"/>
            <a:ext cx="3886200" cy="327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819400"/>
            <a:ext cx="3886200" cy="327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B3E9A-71BE-4BCC-BB24-7E0662BA86B7}" type="slidenum">
              <a:rPr lang="de-DE"/>
              <a:pPr>
                <a:defRPr/>
              </a:pPr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736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113DE-6216-4963-A6E0-1A299024E6CB}" type="slidenum">
              <a:rPr lang="de-DE"/>
              <a:pPr>
                <a:defRPr/>
              </a:pPr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048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Z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9001F-8BB9-44AF-B547-85530489F1B6}" type="slidenum">
              <a:rPr lang="de-DE"/>
              <a:pPr>
                <a:defRPr/>
              </a:pPr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21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C8F24-0C6C-40E0-B95F-BD86E13BAB56}" type="slidenum">
              <a:rPr lang="de-DE"/>
              <a:pPr>
                <a:defRPr/>
              </a:pPr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01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dirty="0"/>
              <a:t>Bild durch Klicken auf Symbol hinzufügen</a:t>
            </a:r>
            <a:endParaRPr lang="en-Z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BA24B-4A6B-45E9-A4AC-4DB91CC8F5D9}" type="slidenum">
              <a:rPr lang="de-DE"/>
              <a:pPr>
                <a:defRPr/>
              </a:pPr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11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AB2E2-9A23-4E69-AB79-4221047DE4BB}" type="slidenum">
              <a:rPr lang="de-DE"/>
              <a:pPr>
                <a:defRPr/>
              </a:pPr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119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819400"/>
            <a:ext cx="7924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  <p:sp>
        <p:nvSpPr>
          <p:cNvPr id="1030" name="Rectangle 6"/>
          <p:cNvSpPr>
            <a:spLocks noGrp="1" noChangeAspect="1" noChangeArrowheads="1"/>
          </p:cNvSpPr>
          <p:nvPr>
            <p:ph type="sldNum" sz="quarter" idx="4"/>
          </p:nvPr>
        </p:nvSpPr>
        <p:spPr bwMode="auto">
          <a:xfrm>
            <a:off x="8755063" y="6489700"/>
            <a:ext cx="388937" cy="363538"/>
          </a:xfrm>
          <a:prstGeom prst="rect">
            <a:avLst/>
          </a:prstGeom>
          <a:solidFill>
            <a:srgbClr val="A0241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45F6ED1-0B87-4054-B42A-1D57E166E1D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auto">
          <a:xfrm>
            <a:off x="1914525" y="1112838"/>
            <a:ext cx="1209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 sz="24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" name="Line 41"/>
          <p:cNvSpPr>
            <a:spLocks noChangeShapeType="1"/>
          </p:cNvSpPr>
          <p:nvPr/>
        </p:nvSpPr>
        <p:spPr bwMode="auto">
          <a:xfrm>
            <a:off x="1066800" y="6489700"/>
            <a:ext cx="8077200" cy="0"/>
          </a:xfrm>
          <a:prstGeom prst="line">
            <a:avLst/>
          </a:prstGeom>
          <a:noFill/>
          <a:ln w="15875">
            <a:solidFill>
              <a:srgbClr val="7779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031" name="Picture 4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22161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Line 44"/>
          <p:cNvSpPr>
            <a:spLocks noChangeShapeType="1"/>
          </p:cNvSpPr>
          <p:nvPr/>
        </p:nvSpPr>
        <p:spPr bwMode="auto">
          <a:xfrm>
            <a:off x="0" y="1511300"/>
            <a:ext cx="9144000" cy="0"/>
          </a:xfrm>
          <a:prstGeom prst="line">
            <a:avLst/>
          </a:prstGeom>
          <a:noFill/>
          <a:ln w="15875">
            <a:solidFill>
              <a:srgbClr val="7779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3" name="Rectangle 45"/>
          <p:cNvSpPr>
            <a:spLocks noChangeArrowheads="1"/>
          </p:cNvSpPr>
          <p:nvPr/>
        </p:nvSpPr>
        <p:spPr bwMode="auto">
          <a:xfrm>
            <a:off x="0" y="0"/>
            <a:ext cx="9144000" cy="395288"/>
          </a:xfrm>
          <a:prstGeom prst="rect">
            <a:avLst/>
          </a:prstGeom>
          <a:solidFill>
            <a:srgbClr val="A024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ZA" sz="280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034" name="Picture 50" descr="Globus_50schwarz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8921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hf hdr="0" ftr="0" dt="0"/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rgbClr val="A0241E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rgbClr val="A0241E"/>
          </a:solidFill>
          <a:latin typeface="Akz Med" pitchFamily="-32" charset="0"/>
          <a:ea typeface="ＭＳ Ｐゴシック" pitchFamily="-32" charset="-128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rgbClr val="A0241E"/>
          </a:solidFill>
          <a:latin typeface="Akz Med" pitchFamily="-32" charset="0"/>
          <a:ea typeface="ＭＳ Ｐゴシック" pitchFamily="-32" charset="-128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rgbClr val="A0241E"/>
          </a:solidFill>
          <a:latin typeface="Akz Med" pitchFamily="-32" charset="0"/>
          <a:ea typeface="ＭＳ Ｐゴシック" pitchFamily="-32" charset="-128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rgbClr val="A0241E"/>
          </a:solidFill>
          <a:latin typeface="Akz Med" pitchFamily="-32" charset="0"/>
          <a:ea typeface="ＭＳ Ｐゴシック" pitchFamily="-32" charset="-128"/>
        </a:defRPr>
      </a:lvl5pPr>
      <a:lvl6pPr marL="4572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rgbClr val="A0241E"/>
          </a:solidFill>
          <a:latin typeface="Akz Med" pitchFamily="-32" charset="0"/>
          <a:ea typeface="ＭＳ Ｐゴシック" pitchFamily="-32" charset="-128"/>
        </a:defRPr>
      </a:lvl6pPr>
      <a:lvl7pPr marL="9144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rgbClr val="A0241E"/>
          </a:solidFill>
          <a:latin typeface="Akz Med" pitchFamily="-32" charset="0"/>
          <a:ea typeface="ＭＳ Ｐゴシック" pitchFamily="-32" charset="-128"/>
        </a:defRPr>
      </a:lvl7pPr>
      <a:lvl8pPr marL="13716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rgbClr val="A0241E"/>
          </a:solidFill>
          <a:latin typeface="Akz Med" pitchFamily="-32" charset="0"/>
          <a:ea typeface="ＭＳ Ｐゴシック" pitchFamily="-32" charset="-128"/>
        </a:defRPr>
      </a:lvl8pPr>
      <a:lvl9pPr marL="1828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400">
          <a:solidFill>
            <a:srgbClr val="A0241E"/>
          </a:solidFill>
          <a:latin typeface="Akz Med" pitchFamily="-32" charset="0"/>
          <a:ea typeface="ＭＳ Ｐゴシック" pitchFamily="-32" charset="-128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9F231E"/>
        </a:buClr>
        <a:buChar char="•"/>
        <a:defRPr sz="2400" b="1">
          <a:solidFill>
            <a:srgbClr val="777978"/>
          </a:solidFill>
          <a:latin typeface="+mn-lt"/>
          <a:ea typeface="+mn-ea"/>
          <a:cs typeface="+mn-cs"/>
        </a:defRPr>
      </a:lvl1pPr>
      <a:lvl2pPr marL="3810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A0231E"/>
        </a:buClr>
        <a:buFont typeface="Times"/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571500" indent="101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054100" indent="3175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76450" indent="-6413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33650" indent="-64135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</a:defRPr>
      </a:lvl6pPr>
      <a:lvl7pPr marL="2990850" indent="-64135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</a:defRPr>
      </a:lvl7pPr>
      <a:lvl8pPr marL="3448050" indent="-64135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</a:defRPr>
      </a:lvl8pPr>
      <a:lvl9pPr marL="3905250" indent="-64135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8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690563" y="2030413"/>
            <a:ext cx="47910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br>
              <a:rPr lang="de-DE" sz="2800" b="1">
                <a:solidFill>
                  <a:schemeClr val="tx1"/>
                </a:solidFill>
              </a:rPr>
            </a:br>
            <a:endParaRPr lang="de-DE" sz="2800" b="1">
              <a:solidFill>
                <a:schemeClr val="tx1"/>
              </a:solidFill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738" y="1562100"/>
            <a:ext cx="4005262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hteck 15"/>
          <p:cNvSpPr>
            <a:spLocks noChangeArrowheads="1"/>
          </p:cNvSpPr>
          <p:nvPr/>
        </p:nvSpPr>
        <p:spPr bwMode="auto">
          <a:xfrm>
            <a:off x="690563" y="1536700"/>
            <a:ext cx="645080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endParaRPr lang="en-GB" sz="3200" b="1" dirty="0">
              <a:solidFill>
                <a:srgbClr val="A1241E"/>
              </a:solidFill>
            </a:endParaRPr>
          </a:p>
          <a:p>
            <a:pPr eaLnBrk="0" hangingPunct="0"/>
            <a:r>
              <a:rPr lang="en-GB" sz="3200" b="1" dirty="0">
                <a:solidFill>
                  <a:srgbClr val="A1241E"/>
                </a:solidFill>
              </a:rPr>
              <a:t>Access to Insurance Initiative</a:t>
            </a:r>
          </a:p>
          <a:p>
            <a:pPr eaLnBrk="0" hangingPunct="0"/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658813" y="3052481"/>
            <a:ext cx="5432706" cy="3307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9F231E"/>
              </a:buClr>
            </a:pPr>
            <a:r>
              <a:rPr lang="en-US" altLang="ja-JP" sz="2400" b="1" i="1" dirty="0">
                <a:solidFill>
                  <a:srgbClr val="777978"/>
                </a:solidFill>
              </a:rPr>
              <a:t>IAIS Annual Conference Panel</a:t>
            </a:r>
            <a:r>
              <a:rPr lang="en-US" altLang="ja-JP" sz="2000" b="1" i="1" dirty="0">
                <a:solidFill>
                  <a:srgbClr val="777978"/>
                </a:solidFill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9F231E"/>
              </a:buClr>
            </a:pPr>
            <a:r>
              <a:rPr lang="en-US" altLang="ja-JP" sz="2000" b="1" i="1" dirty="0">
                <a:solidFill>
                  <a:srgbClr val="777978"/>
                </a:solidFill>
              </a:rPr>
              <a:t>Leveraging insurance for sustainable growth and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9F231E"/>
              </a:buClr>
            </a:pPr>
            <a:r>
              <a:rPr lang="en-US" altLang="ja-JP" sz="2000" b="1" i="1" dirty="0">
                <a:solidFill>
                  <a:srgbClr val="777978"/>
                </a:solidFill>
              </a:rPr>
              <a:t>Development</a:t>
            </a:r>
            <a:endParaRPr lang="de-DE" sz="2000" b="1" i="1" dirty="0">
              <a:solidFill>
                <a:srgbClr val="777978"/>
              </a:solidFill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9F231E"/>
              </a:buClr>
            </a:pPr>
            <a:endParaRPr lang="de-DE" sz="2000" b="1" dirty="0"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9F231E"/>
              </a:buClr>
            </a:pPr>
            <a:r>
              <a:rPr lang="de-DE" sz="2000" b="1" dirty="0">
                <a:cs typeface="Arial" pitchFamily="34" charset="0"/>
              </a:rPr>
              <a:t>Inclusive insurance- the Jamaican experience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9F231E"/>
              </a:buClr>
            </a:pPr>
            <a:endParaRPr lang="en-GB" sz="2000" b="1" dirty="0"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9F231E"/>
              </a:buClr>
            </a:pPr>
            <a:endParaRPr lang="en-GB" sz="1400" b="1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9F231E"/>
              </a:buClr>
            </a:pPr>
            <a:endParaRPr lang="en-GB" sz="1400" b="1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9F231E"/>
              </a:buClr>
            </a:pPr>
            <a:endParaRPr lang="en-GB" sz="1400" b="1" dirty="0"/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9F231E"/>
              </a:buClr>
            </a:pPr>
            <a:endParaRPr lang="en-GB" sz="2400" b="1" dirty="0">
              <a:solidFill>
                <a:srgbClr val="7779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88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hteck 6"/>
          <p:cNvSpPr>
            <a:spLocks noChangeArrowheads="1"/>
          </p:cNvSpPr>
          <p:nvPr/>
        </p:nvSpPr>
        <p:spPr bwMode="auto">
          <a:xfrm>
            <a:off x="4689475" y="1008063"/>
            <a:ext cx="4454525" cy="47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en-US" altLang="de-DE" sz="2400" b="1" dirty="0">
                <a:solidFill>
                  <a:srgbClr val="A0241E"/>
                </a:solidFill>
              </a:rPr>
              <a:t>Thank you</a:t>
            </a:r>
          </a:p>
        </p:txBody>
      </p:sp>
      <p:sp>
        <p:nvSpPr>
          <p:cNvPr id="14339" name="Foliennummernplatzhalter 3"/>
          <p:cNvSpPr txBox="1">
            <a:spLocks noGrp="1"/>
          </p:cNvSpPr>
          <p:nvPr/>
        </p:nvSpPr>
        <p:spPr bwMode="auto">
          <a:xfrm>
            <a:off x="8755063" y="6494463"/>
            <a:ext cx="388937" cy="363537"/>
          </a:xfrm>
          <a:prstGeom prst="rect">
            <a:avLst/>
          </a:prstGeom>
          <a:solidFill>
            <a:srgbClr val="A024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 eaLnBrk="0" hangingPunct="0"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fld id="{FB5AA928-0A33-438C-90CE-A59CD5222B22}" type="slidenum">
              <a:rPr lang="de-DE" altLang="de-DE" sz="900">
                <a:solidFill>
                  <a:schemeClr val="bg1"/>
                </a:solidFill>
              </a:rPr>
              <a:pPr algn="ctr"/>
              <a:t>10</a:t>
            </a:fld>
            <a:endParaRPr lang="de-DE" altLang="de-DE" sz="900">
              <a:solidFill>
                <a:schemeClr val="tx1"/>
              </a:solidFill>
            </a:endParaRPr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647700" y="50673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F3F3F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endParaRPr lang="en-US" altLang="de-DE" sz="2000" b="1">
              <a:solidFill>
                <a:srgbClr val="A0231E"/>
              </a:solidFill>
            </a:endParaRPr>
          </a:p>
        </p:txBody>
      </p:sp>
      <p:pic>
        <p:nvPicPr>
          <p:cNvPr id="14341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3912950"/>
            <a:ext cx="8951912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24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9731" y="566589"/>
            <a:ext cx="5803640" cy="777019"/>
          </a:xfrm>
        </p:spPr>
        <p:txBody>
          <a:bodyPr/>
          <a:lstStyle/>
          <a:p>
            <a:pPr algn="r"/>
            <a:br>
              <a:rPr lang="en-US" b="1" dirty="0"/>
            </a:br>
            <a:r>
              <a:rPr lang="en-US" b="1" dirty="0">
                <a:latin typeface="Calibri" pitchFamily="34" charset="0"/>
              </a:rPr>
              <a:t>Role of insurance regulators </a:t>
            </a:r>
            <a:br>
              <a:rPr lang="en-US" b="1" dirty="0">
                <a:latin typeface="Calibri" pitchFamily="34" charset="0"/>
              </a:rPr>
            </a:br>
            <a:r>
              <a:rPr lang="en-US" b="1" dirty="0">
                <a:latin typeface="Calibri" pitchFamily="34" charset="0"/>
              </a:rPr>
              <a:t>Sustainable Insurance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591" y="1699591"/>
            <a:ext cx="8328991" cy="4396409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UNEP Sustainable Insurance Policy Forum (SIF) :  environmental, social and governance focus (Principle 3)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IDF: disaster risk management and inclusive insurance focus (WG on regulation)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A023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IAIS, A2ii and individual regulators: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Decade of experience in regulation and supervision of inclusive insurance markets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Exploration of enabling regulatory environment disaster risk management and financing by A2ii</a:t>
            </a:r>
            <a:r>
              <a:rPr lang="en-US" dirty="0"/>
              <a:t> 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538A6-001F-4BA8-BA4D-2C36A9E4E82C}" type="slidenum">
              <a:rPr lang="de-DE" smtClean="0"/>
              <a:pPr>
                <a:defRPr/>
              </a:pPr>
              <a:t>2</a:t>
            </a:fld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769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482570012"/>
              </p:ext>
            </p:extLst>
          </p:nvPr>
        </p:nvGraphicFramePr>
        <p:xfrm>
          <a:off x="453554" y="2031589"/>
          <a:ext cx="8461612" cy="5078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C:\Users\toepfe_sab\Documents\DIFD Präsentation\icons\open-han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64" y="2666848"/>
            <a:ext cx="806486" cy="80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oepfe_sab\Documents\DIFD Präsentation\icons\tractor-side-view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0394">
            <a:off x="1345236" y="2582920"/>
            <a:ext cx="322594" cy="32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oepfe_sab\Documents\DIFD Präsentation\icons\first-aid-kit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0000">
            <a:off x="1533376" y="2349683"/>
            <a:ext cx="322595" cy="32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538A6-001F-4BA8-BA4D-2C36A9E4E82C}" type="slidenum">
              <a:rPr lang="de-DE" smtClean="0"/>
              <a:pPr>
                <a:defRPr/>
              </a:pPr>
              <a:t>3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56" name="Rechteck 4"/>
          <p:cNvSpPr/>
          <p:nvPr/>
        </p:nvSpPr>
        <p:spPr>
          <a:xfrm>
            <a:off x="2809977" y="395103"/>
            <a:ext cx="63595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r">
              <a:defRPr/>
            </a:pPr>
            <a:r>
              <a:rPr lang="en-US" sz="2400" b="1" dirty="0">
                <a:solidFill>
                  <a:srgbClr val="A0231E"/>
                </a:solidFill>
              </a:rPr>
              <a:t> </a:t>
            </a:r>
          </a:p>
          <a:p>
            <a:pPr marL="457200" indent="-457200" algn="r">
              <a:defRPr/>
            </a:pPr>
            <a:r>
              <a:rPr lang="en-US" sz="2400" b="1" kern="0" dirty="0">
                <a:solidFill>
                  <a:srgbClr val="A0231E"/>
                </a:solidFill>
              </a:rPr>
              <a:t>Role of insurance regulators</a:t>
            </a:r>
          </a:p>
          <a:p>
            <a:pPr marL="457200" indent="-457200" algn="r">
              <a:defRPr/>
            </a:pPr>
            <a:r>
              <a:rPr lang="en-US" sz="2400" b="1" kern="0" dirty="0">
                <a:solidFill>
                  <a:srgbClr val="A0231E"/>
                </a:solidFill>
              </a:rPr>
              <a:t>Inclusive Insurance</a:t>
            </a:r>
          </a:p>
        </p:txBody>
      </p:sp>
      <p:pic>
        <p:nvPicPr>
          <p:cNvPr id="1029" name="Picture 5" descr="C:\Users\toepfe_sab\Documents\DIFD Präsentation\icons\coins-stacks-of-dollars-hand-drawn-commercial-symbol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2306">
            <a:off x="1070275" y="2436176"/>
            <a:ext cx="322594" cy="32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toepfe_sab\Documents\DIFD Präsentation\icons\viral-marketing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911" y="2386594"/>
            <a:ext cx="900004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toepfe_sab\Documents\DIFD Präsentation\icons\insurance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740" y="2390383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 bwMode="auto">
          <a:xfrm>
            <a:off x="5989740" y="2012737"/>
            <a:ext cx="2016000" cy="1686296"/>
          </a:xfrm>
          <a:prstGeom prst="rect">
            <a:avLst/>
          </a:prstGeom>
          <a:noFill/>
          <a:ln w="28575" cap="flat" cmpd="sng" algn="ctr">
            <a:solidFill>
              <a:srgbClr val="A3CCB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32" charset="-128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3249019" y="2017603"/>
            <a:ext cx="1980000" cy="1686296"/>
          </a:xfrm>
          <a:prstGeom prst="rect">
            <a:avLst/>
          </a:prstGeom>
          <a:noFill/>
          <a:ln w="28575" cap="flat" cmpd="sng" algn="ctr">
            <a:solidFill>
              <a:srgbClr val="FFF5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32" charset="-128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504164" y="2013744"/>
            <a:ext cx="2004860" cy="1686296"/>
          </a:xfrm>
          <a:prstGeom prst="rect">
            <a:avLst/>
          </a:prstGeom>
          <a:noFill/>
          <a:ln w="28575" cap="flat" cmpd="sng" algn="ctr">
            <a:solidFill>
              <a:srgbClr val="E6E6E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3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7457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538A6-001F-4BA8-BA4D-2C36A9E4E82C}" type="slidenum">
              <a:rPr lang="de-DE" smtClean="0"/>
              <a:pPr>
                <a:defRPr/>
              </a:pPr>
              <a:t>4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73" name="Rechteck 4"/>
          <p:cNvSpPr/>
          <p:nvPr/>
        </p:nvSpPr>
        <p:spPr>
          <a:xfrm>
            <a:off x="2023879" y="992572"/>
            <a:ext cx="70988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>
              <a:defRPr/>
            </a:pPr>
            <a:r>
              <a:rPr lang="en-US" sz="2400" b="1" kern="0" dirty="0">
                <a:solidFill>
                  <a:srgbClr val="A0231E"/>
                </a:solidFill>
              </a:rPr>
              <a:t>State of inclusive insurance regulation</a:t>
            </a:r>
          </a:p>
        </p:txBody>
      </p:sp>
      <p:grpSp>
        <p:nvGrpSpPr>
          <p:cNvPr id="81" name="Group 2408"/>
          <p:cNvGrpSpPr>
            <a:grpSpLocks noChangeAspect="1"/>
          </p:cNvGrpSpPr>
          <p:nvPr/>
        </p:nvGrpSpPr>
        <p:grpSpPr>
          <a:xfrm>
            <a:off x="652333" y="1609605"/>
            <a:ext cx="7902768" cy="4860000"/>
            <a:chOff x="688083" y="1891369"/>
            <a:chExt cx="7491753" cy="4228347"/>
          </a:xfrm>
          <a:solidFill>
            <a:schemeClr val="bg1">
              <a:lumMod val="75000"/>
            </a:schemeClr>
          </a:solidFill>
        </p:grpSpPr>
        <p:sp>
          <p:nvSpPr>
            <p:cNvPr id="82" name="Freeform 2409"/>
            <p:cNvSpPr>
              <a:spLocks/>
            </p:cNvSpPr>
            <p:nvPr/>
          </p:nvSpPr>
          <p:spPr bwMode="auto">
            <a:xfrm>
              <a:off x="5454855" y="3646323"/>
              <a:ext cx="297800" cy="246082"/>
            </a:xfrm>
            <a:custGeom>
              <a:avLst/>
              <a:gdLst>
                <a:gd name="T0" fmla="*/ 0 w 194"/>
                <a:gd name="T1" fmla="*/ 111880299 h 139"/>
                <a:gd name="T2" fmla="*/ 0 w 194"/>
                <a:gd name="T3" fmla="*/ 111880299 h 139"/>
                <a:gd name="T4" fmla="*/ 3134995 w 194"/>
                <a:gd name="T5" fmla="*/ 172905343 h 139"/>
                <a:gd name="T6" fmla="*/ 25079963 w 194"/>
                <a:gd name="T7" fmla="*/ 191552270 h 139"/>
                <a:gd name="T8" fmla="*/ 6269991 w 194"/>
                <a:gd name="T9" fmla="*/ 222064121 h 139"/>
                <a:gd name="T10" fmla="*/ 40754933 w 194"/>
                <a:gd name="T11" fmla="*/ 233930347 h 139"/>
                <a:gd name="T12" fmla="*/ 119129815 w 194"/>
                <a:gd name="T13" fmla="*/ 222064121 h 139"/>
                <a:gd name="T14" fmla="*/ 133237289 w 194"/>
                <a:gd name="T15" fmla="*/ 188161920 h 139"/>
                <a:gd name="T16" fmla="*/ 186530976 w 194"/>
                <a:gd name="T17" fmla="*/ 169514952 h 139"/>
                <a:gd name="T18" fmla="*/ 191233467 w 194"/>
                <a:gd name="T19" fmla="*/ 140696975 h 139"/>
                <a:gd name="T20" fmla="*/ 210043431 w 194"/>
                <a:gd name="T21" fmla="*/ 133916274 h 139"/>
                <a:gd name="T22" fmla="*/ 202205946 w 194"/>
                <a:gd name="T23" fmla="*/ 118659698 h 139"/>
                <a:gd name="T24" fmla="*/ 221015911 w 194"/>
                <a:gd name="T25" fmla="*/ 116965824 h 139"/>
                <a:gd name="T26" fmla="*/ 235123384 w 194"/>
                <a:gd name="T27" fmla="*/ 88147847 h 139"/>
                <a:gd name="T28" fmla="*/ 228853396 w 194"/>
                <a:gd name="T29" fmla="*/ 59329849 h 139"/>
                <a:gd name="T30" fmla="*/ 300958260 w 194"/>
                <a:gd name="T31" fmla="*/ 38989039 h 139"/>
                <a:gd name="T32" fmla="*/ 302525758 w 194"/>
                <a:gd name="T33" fmla="*/ 32208338 h 139"/>
                <a:gd name="T34" fmla="*/ 275878308 w 194"/>
                <a:gd name="T35" fmla="*/ 27122813 h 139"/>
                <a:gd name="T36" fmla="*/ 238258378 w 194"/>
                <a:gd name="T37" fmla="*/ 47463623 h 139"/>
                <a:gd name="T38" fmla="*/ 219448414 w 194"/>
                <a:gd name="T39" fmla="*/ 0 h 139"/>
                <a:gd name="T40" fmla="*/ 188098473 w 194"/>
                <a:gd name="T41" fmla="*/ 35598688 h 139"/>
                <a:gd name="T42" fmla="*/ 94049862 w 194"/>
                <a:gd name="T43" fmla="*/ 32208338 h 139"/>
                <a:gd name="T44" fmla="*/ 47024931 w 194"/>
                <a:gd name="T45" fmla="*/ 86452672 h 139"/>
                <a:gd name="T46" fmla="*/ 14107478 w 194"/>
                <a:gd name="T47" fmla="*/ 69500900 h 139"/>
                <a:gd name="T48" fmla="*/ 0 w 194"/>
                <a:gd name="T49" fmla="*/ 111880299 h 139"/>
                <a:gd name="T50" fmla="*/ 0 w 194"/>
                <a:gd name="T51" fmla="*/ 111880299 h 13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4"/>
                <a:gd name="T79" fmla="*/ 0 h 139"/>
                <a:gd name="T80" fmla="*/ 194 w 194"/>
                <a:gd name="T81" fmla="*/ 139 h 13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4" h="139">
                  <a:moveTo>
                    <a:pt x="0" y="66"/>
                  </a:moveTo>
                  <a:lnTo>
                    <a:pt x="0" y="66"/>
                  </a:lnTo>
                  <a:lnTo>
                    <a:pt x="2" y="102"/>
                  </a:lnTo>
                  <a:lnTo>
                    <a:pt x="16" y="113"/>
                  </a:lnTo>
                  <a:lnTo>
                    <a:pt x="4" y="131"/>
                  </a:lnTo>
                  <a:lnTo>
                    <a:pt x="26" y="138"/>
                  </a:lnTo>
                  <a:lnTo>
                    <a:pt x="76" y="131"/>
                  </a:lnTo>
                  <a:lnTo>
                    <a:pt x="85" y="111"/>
                  </a:lnTo>
                  <a:lnTo>
                    <a:pt x="119" y="100"/>
                  </a:lnTo>
                  <a:lnTo>
                    <a:pt x="122" y="83"/>
                  </a:lnTo>
                  <a:lnTo>
                    <a:pt x="134" y="79"/>
                  </a:lnTo>
                  <a:lnTo>
                    <a:pt x="129" y="70"/>
                  </a:lnTo>
                  <a:lnTo>
                    <a:pt x="141" y="69"/>
                  </a:lnTo>
                  <a:lnTo>
                    <a:pt x="150" y="52"/>
                  </a:lnTo>
                  <a:lnTo>
                    <a:pt x="146" y="35"/>
                  </a:lnTo>
                  <a:lnTo>
                    <a:pt x="192" y="23"/>
                  </a:lnTo>
                  <a:lnTo>
                    <a:pt x="193" y="19"/>
                  </a:lnTo>
                  <a:lnTo>
                    <a:pt x="176" y="16"/>
                  </a:lnTo>
                  <a:lnTo>
                    <a:pt x="152" y="28"/>
                  </a:lnTo>
                  <a:lnTo>
                    <a:pt x="140" y="0"/>
                  </a:lnTo>
                  <a:lnTo>
                    <a:pt x="120" y="21"/>
                  </a:lnTo>
                  <a:lnTo>
                    <a:pt x="60" y="19"/>
                  </a:lnTo>
                  <a:lnTo>
                    <a:pt x="30" y="51"/>
                  </a:lnTo>
                  <a:lnTo>
                    <a:pt x="9" y="41"/>
                  </a:lnTo>
                  <a:lnTo>
                    <a:pt x="0" y="6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grpSp>
          <p:nvGrpSpPr>
            <p:cNvPr id="83" name="Group 20"/>
            <p:cNvGrpSpPr>
              <a:grpSpLocks/>
            </p:cNvGrpSpPr>
            <p:nvPr/>
          </p:nvGrpSpPr>
          <p:grpSpPr bwMode="auto">
            <a:xfrm>
              <a:off x="6550686" y="4878903"/>
              <a:ext cx="846692" cy="861288"/>
              <a:chOff x="4623" y="3575"/>
              <a:chExt cx="552" cy="485"/>
            </a:xfrm>
            <a:grpFill/>
          </p:grpSpPr>
          <p:sp>
            <p:nvSpPr>
              <p:cNvPr id="421" name="Freeform 2748"/>
              <p:cNvSpPr>
                <a:spLocks/>
              </p:cNvSpPr>
              <p:nvPr/>
            </p:nvSpPr>
            <p:spPr bwMode="auto">
              <a:xfrm>
                <a:off x="4623" y="3575"/>
                <a:ext cx="552" cy="414"/>
              </a:xfrm>
              <a:custGeom>
                <a:avLst/>
                <a:gdLst>
                  <a:gd name="T0" fmla="*/ 0 w 552"/>
                  <a:gd name="T1" fmla="*/ 218 h 414"/>
                  <a:gd name="T2" fmla="*/ 4 w 552"/>
                  <a:gd name="T3" fmla="*/ 209 h 414"/>
                  <a:gd name="T4" fmla="*/ 3 w 552"/>
                  <a:gd name="T5" fmla="*/ 192 h 414"/>
                  <a:gd name="T6" fmla="*/ 14 w 552"/>
                  <a:gd name="T7" fmla="*/ 165 h 414"/>
                  <a:gd name="T8" fmla="*/ 106 w 552"/>
                  <a:gd name="T9" fmla="*/ 123 h 414"/>
                  <a:gd name="T10" fmla="*/ 125 w 552"/>
                  <a:gd name="T11" fmla="*/ 88 h 414"/>
                  <a:gd name="T12" fmla="*/ 141 w 552"/>
                  <a:gd name="T13" fmla="*/ 94 h 414"/>
                  <a:gd name="T14" fmla="*/ 154 w 552"/>
                  <a:gd name="T15" fmla="*/ 80 h 414"/>
                  <a:gd name="T16" fmla="*/ 175 w 552"/>
                  <a:gd name="T17" fmla="*/ 46 h 414"/>
                  <a:gd name="T18" fmla="*/ 202 w 552"/>
                  <a:gd name="T19" fmla="*/ 68 h 414"/>
                  <a:gd name="T20" fmla="*/ 226 w 552"/>
                  <a:gd name="T21" fmla="*/ 63 h 414"/>
                  <a:gd name="T22" fmla="*/ 233 w 552"/>
                  <a:gd name="T23" fmla="*/ 28 h 414"/>
                  <a:gd name="T24" fmla="*/ 257 w 552"/>
                  <a:gd name="T25" fmla="*/ 6 h 414"/>
                  <a:gd name="T26" fmla="*/ 306 w 552"/>
                  <a:gd name="T27" fmla="*/ 59 h 414"/>
                  <a:gd name="T28" fmla="*/ 384 w 552"/>
                  <a:gd name="T29" fmla="*/ 82 h 414"/>
                  <a:gd name="T30" fmla="*/ 405 w 552"/>
                  <a:gd name="T31" fmla="*/ 0 h 414"/>
                  <a:gd name="T32" fmla="*/ 440 w 552"/>
                  <a:gd name="T33" fmla="*/ 59 h 414"/>
                  <a:gd name="T34" fmla="*/ 488 w 552"/>
                  <a:gd name="T35" fmla="*/ 133 h 414"/>
                  <a:gd name="T36" fmla="*/ 512 w 552"/>
                  <a:gd name="T37" fmla="*/ 163 h 414"/>
                  <a:gd name="T38" fmla="*/ 543 w 552"/>
                  <a:gd name="T39" fmla="*/ 204 h 414"/>
                  <a:gd name="T40" fmla="*/ 545 w 552"/>
                  <a:gd name="T41" fmla="*/ 290 h 414"/>
                  <a:gd name="T42" fmla="*/ 503 w 552"/>
                  <a:gd name="T43" fmla="*/ 388 h 414"/>
                  <a:gd name="T44" fmla="*/ 453 w 552"/>
                  <a:gd name="T45" fmla="*/ 406 h 414"/>
                  <a:gd name="T46" fmla="*/ 435 w 552"/>
                  <a:gd name="T47" fmla="*/ 392 h 414"/>
                  <a:gd name="T48" fmla="*/ 387 w 552"/>
                  <a:gd name="T49" fmla="*/ 401 h 414"/>
                  <a:gd name="T50" fmla="*/ 357 w 552"/>
                  <a:gd name="T51" fmla="*/ 354 h 414"/>
                  <a:gd name="T52" fmla="*/ 341 w 552"/>
                  <a:gd name="T53" fmla="*/ 337 h 414"/>
                  <a:gd name="T54" fmla="*/ 324 w 552"/>
                  <a:gd name="T55" fmla="*/ 352 h 414"/>
                  <a:gd name="T56" fmla="*/ 312 w 552"/>
                  <a:gd name="T57" fmla="*/ 349 h 414"/>
                  <a:gd name="T58" fmla="*/ 288 w 552"/>
                  <a:gd name="T59" fmla="*/ 312 h 414"/>
                  <a:gd name="T60" fmla="*/ 175 w 552"/>
                  <a:gd name="T61" fmla="*/ 308 h 414"/>
                  <a:gd name="T62" fmla="*/ 94 w 552"/>
                  <a:gd name="T63" fmla="*/ 331 h 414"/>
                  <a:gd name="T64" fmla="*/ 27 w 552"/>
                  <a:gd name="T65" fmla="*/ 337 h 414"/>
                  <a:gd name="T66" fmla="*/ 0 w 552"/>
                  <a:gd name="T67" fmla="*/ 218 h 41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52"/>
                  <a:gd name="T103" fmla="*/ 0 h 414"/>
                  <a:gd name="T104" fmla="*/ 552 w 552"/>
                  <a:gd name="T105" fmla="*/ 414 h 41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52" h="414">
                    <a:moveTo>
                      <a:pt x="0" y="218"/>
                    </a:moveTo>
                    <a:lnTo>
                      <a:pt x="0" y="218"/>
                    </a:lnTo>
                    <a:lnTo>
                      <a:pt x="9" y="221"/>
                    </a:lnTo>
                    <a:lnTo>
                      <a:pt x="4" y="209"/>
                    </a:lnTo>
                    <a:lnTo>
                      <a:pt x="15" y="215"/>
                    </a:lnTo>
                    <a:lnTo>
                      <a:pt x="3" y="192"/>
                    </a:lnTo>
                    <a:lnTo>
                      <a:pt x="11" y="155"/>
                    </a:lnTo>
                    <a:lnTo>
                      <a:pt x="14" y="165"/>
                    </a:lnTo>
                    <a:lnTo>
                      <a:pt x="48" y="136"/>
                    </a:lnTo>
                    <a:lnTo>
                      <a:pt x="106" y="123"/>
                    </a:lnTo>
                    <a:lnTo>
                      <a:pt x="125" y="101"/>
                    </a:lnTo>
                    <a:lnTo>
                      <a:pt x="125" y="88"/>
                    </a:lnTo>
                    <a:lnTo>
                      <a:pt x="133" y="78"/>
                    </a:lnTo>
                    <a:lnTo>
                      <a:pt x="141" y="94"/>
                    </a:lnTo>
                    <a:lnTo>
                      <a:pt x="141" y="76"/>
                    </a:lnTo>
                    <a:lnTo>
                      <a:pt x="154" y="80"/>
                    </a:lnTo>
                    <a:lnTo>
                      <a:pt x="155" y="67"/>
                    </a:lnTo>
                    <a:lnTo>
                      <a:pt x="175" y="46"/>
                    </a:lnTo>
                    <a:lnTo>
                      <a:pt x="197" y="48"/>
                    </a:lnTo>
                    <a:lnTo>
                      <a:pt x="202" y="68"/>
                    </a:lnTo>
                    <a:lnTo>
                      <a:pt x="210" y="56"/>
                    </a:lnTo>
                    <a:lnTo>
                      <a:pt x="226" y="63"/>
                    </a:lnTo>
                    <a:lnTo>
                      <a:pt x="220" y="49"/>
                    </a:lnTo>
                    <a:lnTo>
                      <a:pt x="233" y="28"/>
                    </a:lnTo>
                    <a:lnTo>
                      <a:pt x="265" y="20"/>
                    </a:lnTo>
                    <a:lnTo>
                      <a:pt x="257" y="6"/>
                    </a:lnTo>
                    <a:lnTo>
                      <a:pt x="319" y="23"/>
                    </a:lnTo>
                    <a:lnTo>
                      <a:pt x="306" y="59"/>
                    </a:lnTo>
                    <a:lnTo>
                      <a:pt x="368" y="97"/>
                    </a:lnTo>
                    <a:lnTo>
                      <a:pt x="384" y="82"/>
                    </a:lnTo>
                    <a:lnTo>
                      <a:pt x="390" y="19"/>
                    </a:lnTo>
                    <a:lnTo>
                      <a:pt x="405" y="0"/>
                    </a:lnTo>
                    <a:lnTo>
                      <a:pt x="418" y="49"/>
                    </a:lnTo>
                    <a:lnTo>
                      <a:pt x="440" y="59"/>
                    </a:lnTo>
                    <a:lnTo>
                      <a:pt x="454" y="115"/>
                    </a:lnTo>
                    <a:lnTo>
                      <a:pt x="488" y="133"/>
                    </a:lnTo>
                    <a:lnTo>
                      <a:pt x="499" y="165"/>
                    </a:lnTo>
                    <a:lnTo>
                      <a:pt x="512" y="163"/>
                    </a:lnTo>
                    <a:lnTo>
                      <a:pt x="515" y="179"/>
                    </a:lnTo>
                    <a:lnTo>
                      <a:pt x="543" y="204"/>
                    </a:lnTo>
                    <a:lnTo>
                      <a:pt x="551" y="247"/>
                    </a:lnTo>
                    <a:lnTo>
                      <a:pt x="545" y="290"/>
                    </a:lnTo>
                    <a:lnTo>
                      <a:pt x="521" y="326"/>
                    </a:lnTo>
                    <a:lnTo>
                      <a:pt x="503" y="388"/>
                    </a:lnTo>
                    <a:lnTo>
                      <a:pt x="472" y="395"/>
                    </a:lnTo>
                    <a:lnTo>
                      <a:pt x="453" y="406"/>
                    </a:lnTo>
                    <a:lnTo>
                      <a:pt x="454" y="413"/>
                    </a:lnTo>
                    <a:lnTo>
                      <a:pt x="435" y="392"/>
                    </a:lnTo>
                    <a:lnTo>
                      <a:pt x="413" y="408"/>
                    </a:lnTo>
                    <a:lnTo>
                      <a:pt x="387" y="401"/>
                    </a:lnTo>
                    <a:lnTo>
                      <a:pt x="367" y="386"/>
                    </a:lnTo>
                    <a:lnTo>
                      <a:pt x="357" y="354"/>
                    </a:lnTo>
                    <a:lnTo>
                      <a:pt x="341" y="358"/>
                    </a:lnTo>
                    <a:lnTo>
                      <a:pt x="341" y="337"/>
                    </a:lnTo>
                    <a:lnTo>
                      <a:pt x="336" y="351"/>
                    </a:lnTo>
                    <a:lnTo>
                      <a:pt x="324" y="352"/>
                    </a:lnTo>
                    <a:lnTo>
                      <a:pt x="336" y="311"/>
                    </a:lnTo>
                    <a:lnTo>
                      <a:pt x="312" y="349"/>
                    </a:lnTo>
                    <a:lnTo>
                      <a:pt x="301" y="341"/>
                    </a:lnTo>
                    <a:lnTo>
                      <a:pt x="288" y="312"/>
                    </a:lnTo>
                    <a:lnTo>
                      <a:pt x="248" y="295"/>
                    </a:lnTo>
                    <a:lnTo>
                      <a:pt x="175" y="308"/>
                    </a:lnTo>
                    <a:lnTo>
                      <a:pt x="144" y="330"/>
                    </a:lnTo>
                    <a:lnTo>
                      <a:pt x="94" y="331"/>
                    </a:lnTo>
                    <a:lnTo>
                      <a:pt x="65" y="350"/>
                    </a:lnTo>
                    <a:lnTo>
                      <a:pt x="27" y="337"/>
                    </a:lnTo>
                    <a:lnTo>
                      <a:pt x="35" y="297"/>
                    </a:lnTo>
                    <a:lnTo>
                      <a:pt x="0" y="218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422" name="Freeform 2749"/>
              <p:cNvSpPr>
                <a:spLocks/>
              </p:cNvSpPr>
              <p:nvPr/>
            </p:nvSpPr>
            <p:spPr bwMode="auto">
              <a:xfrm>
                <a:off x="5055" y="4012"/>
                <a:ext cx="49" cy="48"/>
              </a:xfrm>
              <a:custGeom>
                <a:avLst/>
                <a:gdLst>
                  <a:gd name="T0" fmla="*/ 0 w 49"/>
                  <a:gd name="T1" fmla="*/ 8 h 48"/>
                  <a:gd name="T2" fmla="*/ 0 w 49"/>
                  <a:gd name="T3" fmla="*/ 8 h 48"/>
                  <a:gd name="T4" fmla="*/ 1 w 49"/>
                  <a:gd name="T5" fmla="*/ 0 h 48"/>
                  <a:gd name="T6" fmla="*/ 25 w 49"/>
                  <a:gd name="T7" fmla="*/ 7 h 48"/>
                  <a:gd name="T8" fmla="*/ 44 w 49"/>
                  <a:gd name="T9" fmla="*/ 1 h 48"/>
                  <a:gd name="T10" fmla="*/ 48 w 49"/>
                  <a:gd name="T11" fmla="*/ 13 h 48"/>
                  <a:gd name="T12" fmla="*/ 48 w 49"/>
                  <a:gd name="T13" fmla="*/ 27 h 48"/>
                  <a:gd name="T14" fmla="*/ 30 w 49"/>
                  <a:gd name="T15" fmla="*/ 47 h 48"/>
                  <a:gd name="T16" fmla="*/ 18 w 49"/>
                  <a:gd name="T17" fmla="*/ 46 h 48"/>
                  <a:gd name="T18" fmla="*/ 0 w 49"/>
                  <a:gd name="T19" fmla="*/ 8 h 48"/>
                  <a:gd name="T20" fmla="*/ 0 w 49"/>
                  <a:gd name="T21" fmla="*/ 8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9"/>
                  <a:gd name="T34" fmla="*/ 0 h 48"/>
                  <a:gd name="T35" fmla="*/ 49 w 49"/>
                  <a:gd name="T36" fmla="*/ 48 h 4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9" h="48">
                    <a:moveTo>
                      <a:pt x="0" y="8"/>
                    </a:moveTo>
                    <a:lnTo>
                      <a:pt x="0" y="8"/>
                    </a:lnTo>
                    <a:lnTo>
                      <a:pt x="1" y="0"/>
                    </a:lnTo>
                    <a:lnTo>
                      <a:pt x="25" y="7"/>
                    </a:lnTo>
                    <a:lnTo>
                      <a:pt x="44" y="1"/>
                    </a:lnTo>
                    <a:lnTo>
                      <a:pt x="48" y="13"/>
                    </a:lnTo>
                    <a:lnTo>
                      <a:pt x="48" y="27"/>
                    </a:lnTo>
                    <a:lnTo>
                      <a:pt x="30" y="47"/>
                    </a:lnTo>
                    <a:lnTo>
                      <a:pt x="18" y="46"/>
                    </a:lnTo>
                    <a:lnTo>
                      <a:pt x="0" y="8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</p:grpSp>
        <p:sp>
          <p:nvSpPr>
            <p:cNvPr id="84" name="Freeform 2411"/>
            <p:cNvSpPr>
              <a:spLocks/>
            </p:cNvSpPr>
            <p:nvPr/>
          </p:nvSpPr>
          <p:spPr bwMode="auto">
            <a:xfrm>
              <a:off x="6025154" y="3965797"/>
              <a:ext cx="101214" cy="146786"/>
            </a:xfrm>
            <a:custGeom>
              <a:avLst/>
              <a:gdLst>
                <a:gd name="T0" fmla="*/ 0 w 66"/>
                <a:gd name="T1" fmla="*/ 43327448 h 82"/>
                <a:gd name="T2" fmla="*/ 0 w 66"/>
                <a:gd name="T3" fmla="*/ 43327448 h 82"/>
                <a:gd name="T4" fmla="*/ 14079776 w 66"/>
                <a:gd name="T5" fmla="*/ 57191119 h 82"/>
                <a:gd name="T6" fmla="*/ 21902016 w 66"/>
                <a:gd name="T7" fmla="*/ 123048514 h 82"/>
                <a:gd name="T8" fmla="*/ 46932174 w 66"/>
                <a:gd name="T9" fmla="*/ 117849802 h 82"/>
                <a:gd name="T10" fmla="*/ 62575392 w 66"/>
                <a:gd name="T11" fmla="*/ 90119827 h 82"/>
                <a:gd name="T12" fmla="*/ 79784558 w 66"/>
                <a:gd name="T13" fmla="*/ 97052321 h 82"/>
                <a:gd name="T14" fmla="*/ 92299652 w 66"/>
                <a:gd name="T15" fmla="*/ 140379749 h 82"/>
                <a:gd name="T16" fmla="*/ 101685332 w 66"/>
                <a:gd name="T17" fmla="*/ 116116020 h 82"/>
                <a:gd name="T18" fmla="*/ 90734955 w 66"/>
                <a:gd name="T19" fmla="*/ 69323642 h 82"/>
                <a:gd name="T20" fmla="*/ 79784558 w 66"/>
                <a:gd name="T21" fmla="*/ 86653580 h 82"/>
                <a:gd name="T22" fmla="*/ 67269483 w 66"/>
                <a:gd name="T23" fmla="*/ 65857395 h 82"/>
                <a:gd name="T24" fmla="*/ 92299652 w 66"/>
                <a:gd name="T25" fmla="*/ 36394944 h 82"/>
                <a:gd name="T26" fmla="*/ 43802780 w 66"/>
                <a:gd name="T27" fmla="*/ 32928697 h 82"/>
                <a:gd name="T28" fmla="*/ 12515079 w 66"/>
                <a:gd name="T29" fmla="*/ 0 h 82"/>
                <a:gd name="T30" fmla="*/ 3129395 w 66"/>
                <a:gd name="T31" fmla="*/ 19063705 h 82"/>
                <a:gd name="T32" fmla="*/ 14079776 w 66"/>
                <a:gd name="T33" fmla="*/ 32928697 h 82"/>
                <a:gd name="T34" fmla="*/ 0 w 66"/>
                <a:gd name="T35" fmla="*/ 43327448 h 82"/>
                <a:gd name="T36" fmla="*/ 0 w 66"/>
                <a:gd name="T37" fmla="*/ 43327448 h 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6"/>
                <a:gd name="T58" fmla="*/ 0 h 82"/>
                <a:gd name="T59" fmla="*/ 66 w 66"/>
                <a:gd name="T60" fmla="*/ 82 h 8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6" h="82">
                  <a:moveTo>
                    <a:pt x="0" y="25"/>
                  </a:moveTo>
                  <a:lnTo>
                    <a:pt x="0" y="25"/>
                  </a:lnTo>
                  <a:lnTo>
                    <a:pt x="9" y="33"/>
                  </a:lnTo>
                  <a:lnTo>
                    <a:pt x="14" y="71"/>
                  </a:lnTo>
                  <a:lnTo>
                    <a:pt x="30" y="68"/>
                  </a:lnTo>
                  <a:lnTo>
                    <a:pt x="40" y="52"/>
                  </a:lnTo>
                  <a:lnTo>
                    <a:pt x="51" y="56"/>
                  </a:lnTo>
                  <a:lnTo>
                    <a:pt x="59" y="81"/>
                  </a:lnTo>
                  <a:lnTo>
                    <a:pt x="65" y="67"/>
                  </a:lnTo>
                  <a:lnTo>
                    <a:pt x="58" y="40"/>
                  </a:lnTo>
                  <a:lnTo>
                    <a:pt x="51" y="50"/>
                  </a:lnTo>
                  <a:lnTo>
                    <a:pt x="43" y="38"/>
                  </a:lnTo>
                  <a:lnTo>
                    <a:pt x="59" y="21"/>
                  </a:lnTo>
                  <a:lnTo>
                    <a:pt x="28" y="19"/>
                  </a:lnTo>
                  <a:lnTo>
                    <a:pt x="8" y="0"/>
                  </a:lnTo>
                  <a:lnTo>
                    <a:pt x="2" y="11"/>
                  </a:lnTo>
                  <a:lnTo>
                    <a:pt x="9" y="19"/>
                  </a:lnTo>
                  <a:lnTo>
                    <a:pt x="0" y="25"/>
                  </a:lnTo>
                </a:path>
              </a:pathLst>
            </a:custGeom>
            <a:solidFill>
              <a:srgbClr val="A3CCB8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5" name="Freeform 2412"/>
            <p:cNvSpPr>
              <a:spLocks/>
            </p:cNvSpPr>
            <p:nvPr/>
          </p:nvSpPr>
          <p:spPr bwMode="auto">
            <a:xfrm>
              <a:off x="6046565" y="3920467"/>
              <a:ext cx="62285" cy="45331"/>
            </a:xfrm>
            <a:custGeom>
              <a:avLst/>
              <a:gdLst>
                <a:gd name="T0" fmla="*/ 0 w 42"/>
                <a:gd name="T1" fmla="*/ 27013506 h 24"/>
                <a:gd name="T2" fmla="*/ 0 w 42"/>
                <a:gd name="T3" fmla="*/ 27013506 h 24"/>
                <a:gd name="T4" fmla="*/ 7315200 w 42"/>
                <a:gd name="T5" fmla="*/ 44379820 h 24"/>
                <a:gd name="T6" fmla="*/ 59980283 w 42"/>
                <a:gd name="T7" fmla="*/ 36662076 h 24"/>
                <a:gd name="T8" fmla="*/ 57054446 w 42"/>
                <a:gd name="T9" fmla="*/ 13507447 h 24"/>
                <a:gd name="T10" fmla="*/ 19018550 w 42"/>
                <a:gd name="T11" fmla="*/ 0 h 24"/>
                <a:gd name="T12" fmla="*/ 0 w 42"/>
                <a:gd name="T13" fmla="*/ 27013506 h 24"/>
                <a:gd name="T14" fmla="*/ 0 w 42"/>
                <a:gd name="T15" fmla="*/ 27013506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"/>
                <a:gd name="T25" fmla="*/ 0 h 24"/>
                <a:gd name="T26" fmla="*/ 42 w 42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" h="24">
                  <a:moveTo>
                    <a:pt x="0" y="14"/>
                  </a:moveTo>
                  <a:lnTo>
                    <a:pt x="0" y="14"/>
                  </a:lnTo>
                  <a:lnTo>
                    <a:pt x="5" y="23"/>
                  </a:lnTo>
                  <a:lnTo>
                    <a:pt x="41" y="19"/>
                  </a:lnTo>
                  <a:lnTo>
                    <a:pt x="39" y="7"/>
                  </a:lnTo>
                  <a:lnTo>
                    <a:pt x="13" y="0"/>
                  </a:lnTo>
                  <a:lnTo>
                    <a:pt x="0" y="1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6" name="Freeform 2413"/>
            <p:cNvSpPr>
              <a:spLocks/>
            </p:cNvSpPr>
            <p:nvPr/>
          </p:nvSpPr>
          <p:spPr bwMode="auto">
            <a:xfrm>
              <a:off x="6570150" y="4498975"/>
              <a:ext cx="27250" cy="25904"/>
            </a:xfrm>
            <a:custGeom>
              <a:avLst/>
              <a:gdLst>
                <a:gd name="T0" fmla="*/ 0 w 17"/>
                <a:gd name="T1" fmla="*/ 9677400 h 15"/>
                <a:gd name="T2" fmla="*/ 0 w 17"/>
                <a:gd name="T3" fmla="*/ 9677400 h 15"/>
                <a:gd name="T4" fmla="*/ 13673603 w 17"/>
                <a:gd name="T5" fmla="*/ 22580604 h 15"/>
                <a:gd name="T6" fmla="*/ 27347207 w 17"/>
                <a:gd name="T7" fmla="*/ 0 h 15"/>
                <a:gd name="T8" fmla="*/ 0 w 17"/>
                <a:gd name="T9" fmla="*/ 9677400 h 15"/>
                <a:gd name="T10" fmla="*/ 0 w 17"/>
                <a:gd name="T11" fmla="*/ 967740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5"/>
                <a:gd name="T20" fmla="*/ 17 w 17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5">
                  <a:moveTo>
                    <a:pt x="0" y="6"/>
                  </a:moveTo>
                  <a:lnTo>
                    <a:pt x="0" y="6"/>
                  </a:lnTo>
                  <a:lnTo>
                    <a:pt x="8" y="14"/>
                  </a:lnTo>
                  <a:lnTo>
                    <a:pt x="16" y="0"/>
                  </a:lnTo>
                  <a:lnTo>
                    <a:pt x="0" y="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7" name="Freeform 2414"/>
            <p:cNvSpPr>
              <a:spLocks/>
            </p:cNvSpPr>
            <p:nvPr/>
          </p:nvSpPr>
          <p:spPr bwMode="auto">
            <a:xfrm>
              <a:off x="6114688" y="3922626"/>
              <a:ext cx="188803" cy="455465"/>
            </a:xfrm>
            <a:custGeom>
              <a:avLst/>
              <a:gdLst>
                <a:gd name="T0" fmla="*/ 0 w 124"/>
                <a:gd name="T1" fmla="*/ 180866331 h 254"/>
                <a:gd name="T2" fmla="*/ 0 w 124"/>
                <a:gd name="T3" fmla="*/ 180866331 h 254"/>
                <a:gd name="T4" fmla="*/ 9252940 w 124"/>
                <a:gd name="T5" fmla="*/ 156518251 h 254"/>
                <a:gd name="T6" fmla="*/ 63228222 w 124"/>
                <a:gd name="T7" fmla="*/ 41738375 h 254"/>
                <a:gd name="T8" fmla="*/ 101782356 w 124"/>
                <a:gd name="T9" fmla="*/ 26086159 h 254"/>
                <a:gd name="T10" fmla="*/ 109494173 w 124"/>
                <a:gd name="T11" fmla="*/ 0 h 254"/>
                <a:gd name="T12" fmla="*/ 135710623 w 124"/>
                <a:gd name="T13" fmla="*/ 15652222 h 254"/>
                <a:gd name="T14" fmla="*/ 137252987 w 124"/>
                <a:gd name="T15" fmla="*/ 38259519 h 254"/>
                <a:gd name="T16" fmla="*/ 114120021 w 124"/>
                <a:gd name="T17" fmla="*/ 107823492 h 254"/>
                <a:gd name="T18" fmla="*/ 138794108 w 124"/>
                <a:gd name="T19" fmla="*/ 102606526 h 254"/>
                <a:gd name="T20" fmla="*/ 151131773 w 124"/>
                <a:gd name="T21" fmla="*/ 149561857 h 254"/>
                <a:gd name="T22" fmla="*/ 189685926 w 124"/>
                <a:gd name="T23" fmla="*/ 163474645 h 254"/>
                <a:gd name="T24" fmla="*/ 169637687 w 124"/>
                <a:gd name="T25" fmla="*/ 186083297 h 254"/>
                <a:gd name="T26" fmla="*/ 124915322 w 124"/>
                <a:gd name="T27" fmla="*/ 215648302 h 254"/>
                <a:gd name="T28" fmla="*/ 114120021 w 124"/>
                <a:gd name="T29" fmla="*/ 243473879 h 254"/>
                <a:gd name="T30" fmla="*/ 138794108 w 124"/>
                <a:gd name="T31" fmla="*/ 297385605 h 254"/>
                <a:gd name="T32" fmla="*/ 129541170 w 124"/>
                <a:gd name="T33" fmla="*/ 328688719 h 254"/>
                <a:gd name="T34" fmla="*/ 158842347 w 124"/>
                <a:gd name="T35" fmla="*/ 398252743 h 254"/>
                <a:gd name="T36" fmla="*/ 137252987 w 124"/>
                <a:gd name="T37" fmla="*/ 439991109 h 254"/>
                <a:gd name="T38" fmla="*/ 115662384 w 124"/>
                <a:gd name="T39" fmla="*/ 290429210 h 254"/>
                <a:gd name="T40" fmla="*/ 97156508 w 124"/>
                <a:gd name="T41" fmla="*/ 266081171 h 254"/>
                <a:gd name="T42" fmla="*/ 66312948 w 124"/>
                <a:gd name="T43" fmla="*/ 306081427 h 254"/>
                <a:gd name="T44" fmla="*/ 43179983 w 124"/>
                <a:gd name="T45" fmla="*/ 299125033 h 254"/>
                <a:gd name="T46" fmla="*/ 47807072 w 124"/>
                <a:gd name="T47" fmla="*/ 243473879 h 254"/>
                <a:gd name="T48" fmla="*/ 0 w 124"/>
                <a:gd name="T49" fmla="*/ 180866331 h 254"/>
                <a:gd name="T50" fmla="*/ 0 w 124"/>
                <a:gd name="T51" fmla="*/ 180866331 h 25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4"/>
                <a:gd name="T79" fmla="*/ 0 h 254"/>
                <a:gd name="T80" fmla="*/ 124 w 124"/>
                <a:gd name="T81" fmla="*/ 254 h 25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4" h="254">
                  <a:moveTo>
                    <a:pt x="0" y="104"/>
                  </a:moveTo>
                  <a:lnTo>
                    <a:pt x="0" y="104"/>
                  </a:lnTo>
                  <a:lnTo>
                    <a:pt x="6" y="90"/>
                  </a:lnTo>
                  <a:lnTo>
                    <a:pt x="41" y="24"/>
                  </a:lnTo>
                  <a:lnTo>
                    <a:pt x="66" y="15"/>
                  </a:lnTo>
                  <a:lnTo>
                    <a:pt x="71" y="0"/>
                  </a:lnTo>
                  <a:lnTo>
                    <a:pt x="88" y="9"/>
                  </a:lnTo>
                  <a:lnTo>
                    <a:pt x="89" y="22"/>
                  </a:lnTo>
                  <a:lnTo>
                    <a:pt x="74" y="62"/>
                  </a:lnTo>
                  <a:lnTo>
                    <a:pt x="90" y="59"/>
                  </a:lnTo>
                  <a:lnTo>
                    <a:pt x="98" y="86"/>
                  </a:lnTo>
                  <a:lnTo>
                    <a:pt x="123" y="94"/>
                  </a:lnTo>
                  <a:lnTo>
                    <a:pt x="110" y="107"/>
                  </a:lnTo>
                  <a:lnTo>
                    <a:pt x="81" y="124"/>
                  </a:lnTo>
                  <a:lnTo>
                    <a:pt x="74" y="140"/>
                  </a:lnTo>
                  <a:lnTo>
                    <a:pt x="90" y="171"/>
                  </a:lnTo>
                  <a:lnTo>
                    <a:pt x="84" y="189"/>
                  </a:lnTo>
                  <a:lnTo>
                    <a:pt x="103" y="229"/>
                  </a:lnTo>
                  <a:lnTo>
                    <a:pt x="89" y="253"/>
                  </a:lnTo>
                  <a:lnTo>
                    <a:pt x="75" y="167"/>
                  </a:lnTo>
                  <a:lnTo>
                    <a:pt x="63" y="153"/>
                  </a:lnTo>
                  <a:lnTo>
                    <a:pt x="43" y="176"/>
                  </a:lnTo>
                  <a:lnTo>
                    <a:pt x="28" y="172"/>
                  </a:lnTo>
                  <a:lnTo>
                    <a:pt x="31" y="140"/>
                  </a:lnTo>
                  <a:lnTo>
                    <a:pt x="0" y="10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8" name="Freeform 2415"/>
            <p:cNvSpPr>
              <a:spLocks/>
            </p:cNvSpPr>
            <p:nvPr/>
          </p:nvSpPr>
          <p:spPr bwMode="auto">
            <a:xfrm>
              <a:off x="5857763" y="4384568"/>
              <a:ext cx="38929" cy="88502"/>
            </a:xfrm>
            <a:custGeom>
              <a:avLst/>
              <a:gdLst>
                <a:gd name="T0" fmla="*/ 0 w 26"/>
                <a:gd name="T1" fmla="*/ 0 h 51"/>
                <a:gd name="T2" fmla="*/ 0 w 26"/>
                <a:gd name="T3" fmla="*/ 0 h 51"/>
                <a:gd name="T4" fmla="*/ 7456366 w 26"/>
                <a:gd name="T5" fmla="*/ 81436595 h 51"/>
                <a:gd name="T6" fmla="*/ 37280604 w 26"/>
                <a:gd name="T7" fmla="*/ 66777986 h 51"/>
                <a:gd name="T8" fmla="*/ 22367878 w 26"/>
                <a:gd name="T9" fmla="*/ 19545242 h 51"/>
                <a:gd name="T10" fmla="*/ 0 w 26"/>
                <a:gd name="T11" fmla="*/ 0 h 51"/>
                <a:gd name="T12" fmla="*/ 0 w 26"/>
                <a:gd name="T13" fmla="*/ 0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51"/>
                <a:gd name="T23" fmla="*/ 26 w 26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51">
                  <a:moveTo>
                    <a:pt x="0" y="0"/>
                  </a:moveTo>
                  <a:lnTo>
                    <a:pt x="0" y="0"/>
                  </a:lnTo>
                  <a:lnTo>
                    <a:pt x="5" y="50"/>
                  </a:lnTo>
                  <a:lnTo>
                    <a:pt x="25" y="41"/>
                  </a:lnTo>
                  <a:lnTo>
                    <a:pt x="15" y="12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grpSp>
          <p:nvGrpSpPr>
            <p:cNvPr id="89" name="Group 29"/>
            <p:cNvGrpSpPr>
              <a:grpSpLocks/>
            </p:cNvGrpSpPr>
            <p:nvPr/>
          </p:nvGrpSpPr>
          <p:grpSpPr bwMode="auto">
            <a:xfrm>
              <a:off x="5729299" y="3190850"/>
              <a:ext cx="1276848" cy="988644"/>
              <a:chOff x="4086" y="2626"/>
              <a:chExt cx="835" cy="555"/>
            </a:xfrm>
            <a:grpFill/>
          </p:grpSpPr>
          <p:sp>
            <p:nvSpPr>
              <p:cNvPr id="419" name="Freeform 30"/>
              <p:cNvSpPr>
                <a:spLocks/>
              </p:cNvSpPr>
              <p:nvPr/>
            </p:nvSpPr>
            <p:spPr bwMode="auto">
              <a:xfrm>
                <a:off x="4086" y="2626"/>
                <a:ext cx="835" cy="526"/>
              </a:xfrm>
              <a:custGeom>
                <a:avLst/>
                <a:gdLst>
                  <a:gd name="T0" fmla="*/ 0 w 835"/>
                  <a:gd name="T1" fmla="*/ 250 h 526"/>
                  <a:gd name="T2" fmla="*/ 35 w 835"/>
                  <a:gd name="T3" fmla="*/ 226 h 526"/>
                  <a:gd name="T4" fmla="*/ 95 w 835"/>
                  <a:gd name="T5" fmla="*/ 177 h 526"/>
                  <a:gd name="T6" fmla="*/ 118 w 835"/>
                  <a:gd name="T7" fmla="*/ 145 h 526"/>
                  <a:gd name="T8" fmla="*/ 162 w 835"/>
                  <a:gd name="T9" fmla="*/ 114 h 526"/>
                  <a:gd name="T10" fmla="*/ 192 w 835"/>
                  <a:gd name="T11" fmla="*/ 81 h 526"/>
                  <a:gd name="T12" fmla="*/ 225 w 835"/>
                  <a:gd name="T13" fmla="*/ 106 h 526"/>
                  <a:gd name="T14" fmla="*/ 293 w 835"/>
                  <a:gd name="T15" fmla="*/ 160 h 526"/>
                  <a:gd name="T16" fmla="*/ 368 w 835"/>
                  <a:gd name="T17" fmla="*/ 185 h 526"/>
                  <a:gd name="T18" fmla="*/ 499 w 835"/>
                  <a:gd name="T19" fmla="*/ 187 h 526"/>
                  <a:gd name="T20" fmla="*/ 522 w 835"/>
                  <a:gd name="T21" fmla="*/ 151 h 526"/>
                  <a:gd name="T22" fmla="*/ 588 w 835"/>
                  <a:gd name="T23" fmla="*/ 123 h 526"/>
                  <a:gd name="T24" fmla="*/ 607 w 835"/>
                  <a:gd name="T25" fmla="*/ 98 h 526"/>
                  <a:gd name="T26" fmla="*/ 572 w 835"/>
                  <a:gd name="T27" fmla="*/ 78 h 526"/>
                  <a:gd name="T28" fmla="*/ 602 w 835"/>
                  <a:gd name="T29" fmla="*/ 72 h 526"/>
                  <a:gd name="T30" fmla="*/ 642 w 835"/>
                  <a:gd name="T31" fmla="*/ 28 h 526"/>
                  <a:gd name="T32" fmla="*/ 681 w 835"/>
                  <a:gd name="T33" fmla="*/ 0 h 526"/>
                  <a:gd name="T34" fmla="*/ 734 w 835"/>
                  <a:gd name="T35" fmla="*/ 69 h 526"/>
                  <a:gd name="T36" fmla="*/ 783 w 835"/>
                  <a:gd name="T37" fmla="*/ 104 h 526"/>
                  <a:gd name="T38" fmla="*/ 811 w 835"/>
                  <a:gd name="T39" fmla="*/ 147 h 526"/>
                  <a:gd name="T40" fmla="*/ 785 w 835"/>
                  <a:gd name="T41" fmla="*/ 177 h 526"/>
                  <a:gd name="T42" fmla="*/ 770 w 835"/>
                  <a:gd name="T43" fmla="*/ 185 h 526"/>
                  <a:gd name="T44" fmla="*/ 744 w 835"/>
                  <a:gd name="T45" fmla="*/ 210 h 526"/>
                  <a:gd name="T46" fmla="*/ 691 w 835"/>
                  <a:gd name="T47" fmla="*/ 232 h 526"/>
                  <a:gd name="T48" fmla="*/ 663 w 835"/>
                  <a:gd name="T49" fmla="*/ 226 h 526"/>
                  <a:gd name="T50" fmla="*/ 602 w 835"/>
                  <a:gd name="T51" fmla="*/ 247 h 526"/>
                  <a:gd name="T52" fmla="*/ 618 w 835"/>
                  <a:gd name="T53" fmla="*/ 276 h 526"/>
                  <a:gd name="T54" fmla="*/ 668 w 835"/>
                  <a:gd name="T55" fmla="*/ 274 h 526"/>
                  <a:gd name="T56" fmla="*/ 622 w 835"/>
                  <a:gd name="T57" fmla="*/ 312 h 526"/>
                  <a:gd name="T58" fmla="*/ 633 w 835"/>
                  <a:gd name="T59" fmla="*/ 355 h 526"/>
                  <a:gd name="T60" fmla="*/ 634 w 835"/>
                  <a:gd name="T61" fmla="*/ 382 h 526"/>
                  <a:gd name="T62" fmla="*/ 613 w 835"/>
                  <a:gd name="T63" fmla="*/ 463 h 526"/>
                  <a:gd name="T64" fmla="*/ 552 w 835"/>
                  <a:gd name="T65" fmla="*/ 493 h 526"/>
                  <a:gd name="T66" fmla="*/ 543 w 835"/>
                  <a:gd name="T67" fmla="*/ 489 h 526"/>
                  <a:gd name="T68" fmla="*/ 499 w 835"/>
                  <a:gd name="T69" fmla="*/ 510 h 526"/>
                  <a:gd name="T70" fmla="*/ 490 w 835"/>
                  <a:gd name="T71" fmla="*/ 506 h 526"/>
                  <a:gd name="T72" fmla="*/ 429 w 835"/>
                  <a:gd name="T73" fmla="*/ 484 h 526"/>
                  <a:gd name="T74" fmla="*/ 380 w 835"/>
                  <a:gd name="T75" fmla="*/ 494 h 526"/>
                  <a:gd name="T76" fmla="*/ 375 w 835"/>
                  <a:gd name="T77" fmla="*/ 506 h 526"/>
                  <a:gd name="T78" fmla="*/ 342 w 835"/>
                  <a:gd name="T79" fmla="*/ 471 h 526"/>
                  <a:gd name="T80" fmla="*/ 341 w 835"/>
                  <a:gd name="T81" fmla="*/ 434 h 526"/>
                  <a:gd name="T82" fmla="*/ 323 w 835"/>
                  <a:gd name="T83" fmla="*/ 412 h 526"/>
                  <a:gd name="T84" fmla="*/ 305 w 835"/>
                  <a:gd name="T85" fmla="*/ 392 h 526"/>
                  <a:gd name="T86" fmla="*/ 220 w 835"/>
                  <a:gd name="T87" fmla="*/ 410 h 526"/>
                  <a:gd name="T88" fmla="*/ 205 w 835"/>
                  <a:gd name="T89" fmla="*/ 414 h 526"/>
                  <a:gd name="T90" fmla="*/ 166 w 835"/>
                  <a:gd name="T91" fmla="*/ 416 h 526"/>
                  <a:gd name="T92" fmla="*/ 100 w 835"/>
                  <a:gd name="T93" fmla="*/ 381 h 526"/>
                  <a:gd name="T94" fmla="*/ 65 w 835"/>
                  <a:gd name="T95" fmla="*/ 347 h 526"/>
                  <a:gd name="T96" fmla="*/ 71 w 835"/>
                  <a:gd name="T97" fmla="*/ 325 h 526"/>
                  <a:gd name="T98" fmla="*/ 75 w 835"/>
                  <a:gd name="T99" fmla="*/ 295 h 526"/>
                  <a:gd name="T100" fmla="*/ 13 w 835"/>
                  <a:gd name="T101" fmla="*/ 278 h 526"/>
                  <a:gd name="T102" fmla="*/ 14 w 835"/>
                  <a:gd name="T103" fmla="*/ 256 h 526"/>
                  <a:gd name="T104" fmla="*/ 0 w 835"/>
                  <a:gd name="T105" fmla="*/ 250 h 52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835"/>
                  <a:gd name="T160" fmla="*/ 0 h 526"/>
                  <a:gd name="T161" fmla="*/ 835 w 835"/>
                  <a:gd name="T162" fmla="*/ 526 h 52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835" h="526">
                    <a:moveTo>
                      <a:pt x="0" y="250"/>
                    </a:moveTo>
                    <a:lnTo>
                      <a:pt x="0" y="250"/>
                    </a:lnTo>
                    <a:lnTo>
                      <a:pt x="5" y="230"/>
                    </a:lnTo>
                    <a:lnTo>
                      <a:pt x="35" y="226"/>
                    </a:lnTo>
                    <a:lnTo>
                      <a:pt x="88" y="198"/>
                    </a:lnTo>
                    <a:lnTo>
                      <a:pt x="95" y="177"/>
                    </a:lnTo>
                    <a:lnTo>
                      <a:pt x="85" y="152"/>
                    </a:lnTo>
                    <a:lnTo>
                      <a:pt x="118" y="145"/>
                    </a:lnTo>
                    <a:lnTo>
                      <a:pt x="127" y="112"/>
                    </a:lnTo>
                    <a:lnTo>
                      <a:pt x="162" y="114"/>
                    </a:lnTo>
                    <a:lnTo>
                      <a:pt x="166" y="92"/>
                    </a:lnTo>
                    <a:lnTo>
                      <a:pt x="192" y="81"/>
                    </a:lnTo>
                    <a:lnTo>
                      <a:pt x="206" y="100"/>
                    </a:lnTo>
                    <a:lnTo>
                      <a:pt x="225" y="106"/>
                    </a:lnTo>
                    <a:lnTo>
                      <a:pt x="233" y="145"/>
                    </a:lnTo>
                    <a:lnTo>
                      <a:pt x="293" y="160"/>
                    </a:lnTo>
                    <a:lnTo>
                      <a:pt x="319" y="187"/>
                    </a:lnTo>
                    <a:lnTo>
                      <a:pt x="368" y="185"/>
                    </a:lnTo>
                    <a:lnTo>
                      <a:pt x="424" y="206"/>
                    </a:lnTo>
                    <a:lnTo>
                      <a:pt x="499" y="187"/>
                    </a:lnTo>
                    <a:lnTo>
                      <a:pt x="522" y="172"/>
                    </a:lnTo>
                    <a:lnTo>
                      <a:pt x="522" y="151"/>
                    </a:lnTo>
                    <a:lnTo>
                      <a:pt x="543" y="153"/>
                    </a:lnTo>
                    <a:lnTo>
                      <a:pt x="588" y="123"/>
                    </a:lnTo>
                    <a:lnTo>
                      <a:pt x="625" y="121"/>
                    </a:lnTo>
                    <a:lnTo>
                      <a:pt x="607" y="98"/>
                    </a:lnTo>
                    <a:lnTo>
                      <a:pt x="572" y="104"/>
                    </a:lnTo>
                    <a:lnTo>
                      <a:pt x="572" y="78"/>
                    </a:lnTo>
                    <a:lnTo>
                      <a:pt x="581" y="64"/>
                    </a:lnTo>
                    <a:lnTo>
                      <a:pt x="602" y="72"/>
                    </a:lnTo>
                    <a:lnTo>
                      <a:pt x="621" y="63"/>
                    </a:lnTo>
                    <a:lnTo>
                      <a:pt x="642" y="28"/>
                    </a:lnTo>
                    <a:lnTo>
                      <a:pt x="632" y="16"/>
                    </a:lnTo>
                    <a:lnTo>
                      <a:pt x="681" y="0"/>
                    </a:lnTo>
                    <a:lnTo>
                      <a:pt x="709" y="11"/>
                    </a:lnTo>
                    <a:lnTo>
                      <a:pt x="734" y="69"/>
                    </a:lnTo>
                    <a:lnTo>
                      <a:pt x="776" y="82"/>
                    </a:lnTo>
                    <a:lnTo>
                      <a:pt x="783" y="104"/>
                    </a:lnTo>
                    <a:lnTo>
                      <a:pt x="834" y="90"/>
                    </a:lnTo>
                    <a:lnTo>
                      <a:pt x="811" y="147"/>
                    </a:lnTo>
                    <a:lnTo>
                      <a:pt x="781" y="155"/>
                    </a:lnTo>
                    <a:lnTo>
                      <a:pt x="785" y="177"/>
                    </a:lnTo>
                    <a:lnTo>
                      <a:pt x="776" y="190"/>
                    </a:lnTo>
                    <a:lnTo>
                      <a:pt x="770" y="185"/>
                    </a:lnTo>
                    <a:lnTo>
                      <a:pt x="744" y="201"/>
                    </a:lnTo>
                    <a:lnTo>
                      <a:pt x="744" y="210"/>
                    </a:lnTo>
                    <a:lnTo>
                      <a:pt x="726" y="207"/>
                    </a:lnTo>
                    <a:lnTo>
                      <a:pt x="691" y="232"/>
                    </a:lnTo>
                    <a:lnTo>
                      <a:pt x="651" y="253"/>
                    </a:lnTo>
                    <a:lnTo>
                      <a:pt x="663" y="226"/>
                    </a:lnTo>
                    <a:lnTo>
                      <a:pt x="657" y="216"/>
                    </a:lnTo>
                    <a:lnTo>
                      <a:pt x="602" y="247"/>
                    </a:lnTo>
                    <a:lnTo>
                      <a:pt x="600" y="255"/>
                    </a:lnTo>
                    <a:lnTo>
                      <a:pt x="618" y="276"/>
                    </a:lnTo>
                    <a:lnTo>
                      <a:pt x="643" y="267"/>
                    </a:lnTo>
                    <a:lnTo>
                      <a:pt x="668" y="274"/>
                    </a:lnTo>
                    <a:lnTo>
                      <a:pt x="634" y="290"/>
                    </a:lnTo>
                    <a:lnTo>
                      <a:pt x="622" y="312"/>
                    </a:lnTo>
                    <a:lnTo>
                      <a:pt x="658" y="360"/>
                    </a:lnTo>
                    <a:lnTo>
                      <a:pt x="633" y="355"/>
                    </a:lnTo>
                    <a:lnTo>
                      <a:pt x="658" y="371"/>
                    </a:lnTo>
                    <a:lnTo>
                      <a:pt x="634" y="382"/>
                    </a:lnTo>
                    <a:lnTo>
                      <a:pt x="659" y="386"/>
                    </a:lnTo>
                    <a:lnTo>
                      <a:pt x="613" y="463"/>
                    </a:lnTo>
                    <a:lnTo>
                      <a:pt x="582" y="485"/>
                    </a:lnTo>
                    <a:lnTo>
                      <a:pt x="552" y="493"/>
                    </a:lnTo>
                    <a:lnTo>
                      <a:pt x="550" y="493"/>
                    </a:lnTo>
                    <a:lnTo>
                      <a:pt x="543" y="489"/>
                    </a:lnTo>
                    <a:lnTo>
                      <a:pt x="535" y="502"/>
                    </a:lnTo>
                    <a:lnTo>
                      <a:pt x="499" y="510"/>
                    </a:lnTo>
                    <a:lnTo>
                      <a:pt x="496" y="525"/>
                    </a:lnTo>
                    <a:lnTo>
                      <a:pt x="490" y="506"/>
                    </a:lnTo>
                    <a:lnTo>
                      <a:pt x="466" y="507"/>
                    </a:lnTo>
                    <a:lnTo>
                      <a:pt x="429" y="484"/>
                    </a:lnTo>
                    <a:lnTo>
                      <a:pt x="389" y="494"/>
                    </a:lnTo>
                    <a:lnTo>
                      <a:pt x="380" y="494"/>
                    </a:lnTo>
                    <a:lnTo>
                      <a:pt x="381" y="510"/>
                    </a:lnTo>
                    <a:lnTo>
                      <a:pt x="375" y="506"/>
                    </a:lnTo>
                    <a:lnTo>
                      <a:pt x="350" y="498"/>
                    </a:lnTo>
                    <a:lnTo>
                      <a:pt x="342" y="471"/>
                    </a:lnTo>
                    <a:lnTo>
                      <a:pt x="326" y="474"/>
                    </a:lnTo>
                    <a:lnTo>
                      <a:pt x="341" y="434"/>
                    </a:lnTo>
                    <a:lnTo>
                      <a:pt x="340" y="421"/>
                    </a:lnTo>
                    <a:lnTo>
                      <a:pt x="323" y="412"/>
                    </a:lnTo>
                    <a:lnTo>
                      <a:pt x="309" y="407"/>
                    </a:lnTo>
                    <a:lnTo>
                      <a:pt x="305" y="392"/>
                    </a:lnTo>
                    <a:lnTo>
                      <a:pt x="246" y="417"/>
                    </a:lnTo>
                    <a:lnTo>
                      <a:pt x="220" y="410"/>
                    </a:lnTo>
                    <a:lnTo>
                      <a:pt x="207" y="424"/>
                    </a:lnTo>
                    <a:lnTo>
                      <a:pt x="205" y="414"/>
                    </a:lnTo>
                    <a:lnTo>
                      <a:pt x="196" y="416"/>
                    </a:lnTo>
                    <a:lnTo>
                      <a:pt x="166" y="416"/>
                    </a:lnTo>
                    <a:lnTo>
                      <a:pt x="143" y="395"/>
                    </a:lnTo>
                    <a:lnTo>
                      <a:pt x="100" y="381"/>
                    </a:lnTo>
                    <a:lnTo>
                      <a:pt x="72" y="371"/>
                    </a:lnTo>
                    <a:lnTo>
                      <a:pt x="65" y="347"/>
                    </a:lnTo>
                    <a:lnTo>
                      <a:pt x="80" y="344"/>
                    </a:lnTo>
                    <a:lnTo>
                      <a:pt x="71" y="325"/>
                    </a:lnTo>
                    <a:lnTo>
                      <a:pt x="90" y="302"/>
                    </a:lnTo>
                    <a:lnTo>
                      <a:pt x="75" y="295"/>
                    </a:lnTo>
                    <a:lnTo>
                      <a:pt x="54" y="303"/>
                    </a:lnTo>
                    <a:lnTo>
                      <a:pt x="13" y="278"/>
                    </a:lnTo>
                    <a:lnTo>
                      <a:pt x="14" y="274"/>
                    </a:lnTo>
                    <a:lnTo>
                      <a:pt x="14" y="256"/>
                    </a:lnTo>
                    <a:lnTo>
                      <a:pt x="0" y="250"/>
                    </a:lnTo>
                  </a:path>
                </a:pathLst>
              </a:custGeom>
              <a:solidFill>
                <a:srgbClr val="297A66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420" name="Freeform 31"/>
              <p:cNvSpPr>
                <a:spLocks/>
              </p:cNvSpPr>
              <p:nvPr/>
            </p:nvSpPr>
            <p:spPr bwMode="auto">
              <a:xfrm>
                <a:off x="4564" y="3155"/>
                <a:ext cx="31" cy="26"/>
              </a:xfrm>
              <a:custGeom>
                <a:avLst/>
                <a:gdLst>
                  <a:gd name="T0" fmla="*/ 0 w 31"/>
                  <a:gd name="T1" fmla="*/ 19 h 26"/>
                  <a:gd name="T2" fmla="*/ 0 w 31"/>
                  <a:gd name="T3" fmla="*/ 19 h 26"/>
                  <a:gd name="T4" fmla="*/ 9 w 31"/>
                  <a:gd name="T5" fmla="*/ 0 h 26"/>
                  <a:gd name="T6" fmla="*/ 30 w 31"/>
                  <a:gd name="T7" fmla="*/ 4 h 26"/>
                  <a:gd name="T8" fmla="*/ 13 w 31"/>
                  <a:gd name="T9" fmla="*/ 25 h 26"/>
                  <a:gd name="T10" fmla="*/ 0 w 31"/>
                  <a:gd name="T11" fmla="*/ 19 h 26"/>
                  <a:gd name="T12" fmla="*/ 0 w 31"/>
                  <a:gd name="T13" fmla="*/ 19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"/>
                  <a:gd name="T22" fmla="*/ 0 h 26"/>
                  <a:gd name="T23" fmla="*/ 31 w 31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" h="26">
                    <a:moveTo>
                      <a:pt x="0" y="19"/>
                    </a:moveTo>
                    <a:lnTo>
                      <a:pt x="0" y="19"/>
                    </a:lnTo>
                    <a:lnTo>
                      <a:pt x="9" y="0"/>
                    </a:lnTo>
                    <a:lnTo>
                      <a:pt x="30" y="4"/>
                    </a:lnTo>
                    <a:lnTo>
                      <a:pt x="13" y="25"/>
                    </a:lnTo>
                    <a:lnTo>
                      <a:pt x="0" y="19"/>
                    </a:lnTo>
                  </a:path>
                </a:pathLst>
              </a:custGeom>
              <a:solidFill>
                <a:srgbClr val="297A66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</p:grpSp>
        <p:sp>
          <p:nvSpPr>
            <p:cNvPr id="90" name="Freeform 2417"/>
            <p:cNvSpPr>
              <a:spLocks/>
            </p:cNvSpPr>
            <p:nvPr/>
          </p:nvSpPr>
          <p:spPr bwMode="auto">
            <a:xfrm>
              <a:off x="5112286" y="3605309"/>
              <a:ext cx="400961" cy="401502"/>
            </a:xfrm>
            <a:custGeom>
              <a:avLst/>
              <a:gdLst>
                <a:gd name="T0" fmla="*/ 0 w 262"/>
                <a:gd name="T1" fmla="*/ 12162959 h 224"/>
                <a:gd name="T2" fmla="*/ 0 w 262"/>
                <a:gd name="T3" fmla="*/ 12162959 h 224"/>
                <a:gd name="T4" fmla="*/ 10905410 w 262"/>
                <a:gd name="T5" fmla="*/ 0 h 224"/>
                <a:gd name="T6" fmla="*/ 42065151 w 262"/>
                <a:gd name="T7" fmla="*/ 29539366 h 224"/>
                <a:gd name="T8" fmla="*/ 81014809 w 262"/>
                <a:gd name="T9" fmla="*/ 5213449 h 224"/>
                <a:gd name="T10" fmla="*/ 84130302 w 262"/>
                <a:gd name="T11" fmla="*/ 27801989 h 224"/>
                <a:gd name="T12" fmla="*/ 102825638 w 262"/>
                <a:gd name="T13" fmla="*/ 36490190 h 224"/>
                <a:gd name="T14" fmla="*/ 105942360 w 262"/>
                <a:gd name="T15" fmla="*/ 60817427 h 224"/>
                <a:gd name="T16" fmla="*/ 162028369 w 262"/>
                <a:gd name="T17" fmla="*/ 88619426 h 224"/>
                <a:gd name="T18" fmla="*/ 213442456 w 262"/>
                <a:gd name="T19" fmla="*/ 79931205 h 224"/>
                <a:gd name="T20" fmla="*/ 208767998 w 262"/>
                <a:gd name="T21" fmla="*/ 66029556 h 224"/>
                <a:gd name="T22" fmla="*/ 275760660 w 262"/>
                <a:gd name="T23" fmla="*/ 41703638 h 224"/>
                <a:gd name="T24" fmla="*/ 363007722 w 262"/>
                <a:gd name="T25" fmla="*/ 85143335 h 224"/>
                <a:gd name="T26" fmla="*/ 364565459 w 262"/>
                <a:gd name="T27" fmla="*/ 109470581 h 224"/>
                <a:gd name="T28" fmla="*/ 350543333 w 262"/>
                <a:gd name="T29" fmla="*/ 152911586 h 224"/>
                <a:gd name="T30" fmla="*/ 353658806 w 262"/>
                <a:gd name="T31" fmla="*/ 215466409 h 224"/>
                <a:gd name="T32" fmla="*/ 375470864 w 262"/>
                <a:gd name="T33" fmla="*/ 234580188 h 224"/>
                <a:gd name="T34" fmla="*/ 356775527 w 262"/>
                <a:gd name="T35" fmla="*/ 265856920 h 224"/>
                <a:gd name="T36" fmla="*/ 406630590 w 262"/>
                <a:gd name="T37" fmla="*/ 337099903 h 224"/>
                <a:gd name="T38" fmla="*/ 373913127 w 262"/>
                <a:gd name="T39" fmla="*/ 387491814 h 224"/>
                <a:gd name="T40" fmla="*/ 283550592 w 262"/>
                <a:gd name="T41" fmla="*/ 370115413 h 224"/>
                <a:gd name="T42" fmla="*/ 263297519 w 262"/>
                <a:gd name="T43" fmla="*/ 338837280 h 224"/>
                <a:gd name="T44" fmla="*/ 200978066 w 262"/>
                <a:gd name="T45" fmla="*/ 349264258 h 224"/>
                <a:gd name="T46" fmla="*/ 155797422 w 262"/>
                <a:gd name="T47" fmla="*/ 317986125 h 224"/>
                <a:gd name="T48" fmla="*/ 124637696 w 262"/>
                <a:gd name="T49" fmla="*/ 258907414 h 224"/>
                <a:gd name="T50" fmla="*/ 101267901 w 262"/>
                <a:gd name="T51" fmla="*/ 248480518 h 224"/>
                <a:gd name="T52" fmla="*/ 95035706 w 262"/>
                <a:gd name="T53" fmla="*/ 262382167 h 224"/>
                <a:gd name="T54" fmla="*/ 66992682 w 262"/>
                <a:gd name="T55" fmla="*/ 201564761 h 224"/>
                <a:gd name="T56" fmla="*/ 28043015 w 262"/>
                <a:gd name="T57" fmla="*/ 165074540 h 224"/>
                <a:gd name="T58" fmla="*/ 46739609 w 262"/>
                <a:gd name="T59" fmla="*/ 109470581 h 224"/>
                <a:gd name="T60" fmla="*/ 29601999 w 262"/>
                <a:gd name="T61" fmla="*/ 102519757 h 224"/>
                <a:gd name="T62" fmla="*/ 14022131 w 262"/>
                <a:gd name="T63" fmla="*/ 71243004 h 224"/>
                <a:gd name="T64" fmla="*/ 0 w 262"/>
                <a:gd name="T65" fmla="*/ 12162959 h 224"/>
                <a:gd name="T66" fmla="*/ 0 w 262"/>
                <a:gd name="T67" fmla="*/ 12162959 h 22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62"/>
                <a:gd name="T103" fmla="*/ 0 h 224"/>
                <a:gd name="T104" fmla="*/ 262 w 262"/>
                <a:gd name="T105" fmla="*/ 224 h 22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62" h="224">
                  <a:moveTo>
                    <a:pt x="0" y="7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27" y="17"/>
                  </a:lnTo>
                  <a:lnTo>
                    <a:pt x="52" y="3"/>
                  </a:lnTo>
                  <a:lnTo>
                    <a:pt x="54" y="16"/>
                  </a:lnTo>
                  <a:lnTo>
                    <a:pt x="66" y="21"/>
                  </a:lnTo>
                  <a:lnTo>
                    <a:pt x="68" y="35"/>
                  </a:lnTo>
                  <a:lnTo>
                    <a:pt x="104" y="51"/>
                  </a:lnTo>
                  <a:lnTo>
                    <a:pt x="137" y="46"/>
                  </a:lnTo>
                  <a:lnTo>
                    <a:pt x="134" y="38"/>
                  </a:lnTo>
                  <a:lnTo>
                    <a:pt x="177" y="24"/>
                  </a:lnTo>
                  <a:lnTo>
                    <a:pt x="233" y="49"/>
                  </a:lnTo>
                  <a:lnTo>
                    <a:pt x="234" y="63"/>
                  </a:lnTo>
                  <a:lnTo>
                    <a:pt x="225" y="88"/>
                  </a:lnTo>
                  <a:lnTo>
                    <a:pt x="227" y="124"/>
                  </a:lnTo>
                  <a:lnTo>
                    <a:pt x="241" y="135"/>
                  </a:lnTo>
                  <a:lnTo>
                    <a:pt x="229" y="153"/>
                  </a:lnTo>
                  <a:lnTo>
                    <a:pt x="261" y="194"/>
                  </a:lnTo>
                  <a:lnTo>
                    <a:pt x="240" y="223"/>
                  </a:lnTo>
                  <a:lnTo>
                    <a:pt x="182" y="213"/>
                  </a:lnTo>
                  <a:lnTo>
                    <a:pt x="169" y="195"/>
                  </a:lnTo>
                  <a:lnTo>
                    <a:pt x="129" y="201"/>
                  </a:lnTo>
                  <a:lnTo>
                    <a:pt x="100" y="183"/>
                  </a:lnTo>
                  <a:lnTo>
                    <a:pt x="80" y="149"/>
                  </a:lnTo>
                  <a:lnTo>
                    <a:pt x="65" y="143"/>
                  </a:lnTo>
                  <a:lnTo>
                    <a:pt x="61" y="151"/>
                  </a:lnTo>
                  <a:lnTo>
                    <a:pt x="43" y="116"/>
                  </a:lnTo>
                  <a:lnTo>
                    <a:pt x="18" y="95"/>
                  </a:lnTo>
                  <a:lnTo>
                    <a:pt x="30" y="63"/>
                  </a:lnTo>
                  <a:lnTo>
                    <a:pt x="19" y="59"/>
                  </a:lnTo>
                  <a:lnTo>
                    <a:pt x="9" y="41"/>
                  </a:lnTo>
                  <a:lnTo>
                    <a:pt x="0" y="7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grpSp>
          <p:nvGrpSpPr>
            <p:cNvPr id="91" name="Group 35"/>
            <p:cNvGrpSpPr>
              <a:grpSpLocks/>
            </p:cNvGrpSpPr>
            <p:nvPr/>
          </p:nvGrpSpPr>
          <p:grpSpPr bwMode="auto">
            <a:xfrm>
              <a:off x="6897147" y="3445537"/>
              <a:ext cx="338677" cy="397183"/>
              <a:chOff x="4850" y="2769"/>
              <a:chExt cx="221" cy="223"/>
            </a:xfrm>
            <a:grpFill/>
          </p:grpSpPr>
          <p:sp>
            <p:nvSpPr>
              <p:cNvPr id="415" name="Freeform 2742"/>
              <p:cNvSpPr>
                <a:spLocks/>
              </p:cNvSpPr>
              <p:nvPr/>
            </p:nvSpPr>
            <p:spPr bwMode="auto">
              <a:xfrm>
                <a:off x="4850" y="2954"/>
                <a:ext cx="33" cy="38"/>
              </a:xfrm>
              <a:custGeom>
                <a:avLst/>
                <a:gdLst>
                  <a:gd name="T0" fmla="*/ 0 w 33"/>
                  <a:gd name="T1" fmla="*/ 10 h 38"/>
                  <a:gd name="T2" fmla="*/ 0 w 33"/>
                  <a:gd name="T3" fmla="*/ 10 h 38"/>
                  <a:gd name="T4" fmla="*/ 1 w 33"/>
                  <a:gd name="T5" fmla="*/ 19 h 38"/>
                  <a:gd name="T6" fmla="*/ 8 w 33"/>
                  <a:gd name="T7" fmla="*/ 10 h 38"/>
                  <a:gd name="T8" fmla="*/ 12 w 33"/>
                  <a:gd name="T9" fmla="*/ 15 h 38"/>
                  <a:gd name="T10" fmla="*/ 8 w 33"/>
                  <a:gd name="T11" fmla="*/ 37 h 38"/>
                  <a:gd name="T12" fmla="*/ 23 w 33"/>
                  <a:gd name="T13" fmla="*/ 37 h 38"/>
                  <a:gd name="T14" fmla="*/ 32 w 33"/>
                  <a:gd name="T15" fmla="*/ 14 h 38"/>
                  <a:gd name="T16" fmla="*/ 27 w 33"/>
                  <a:gd name="T17" fmla="*/ 1 h 38"/>
                  <a:gd name="T18" fmla="*/ 12 w 33"/>
                  <a:gd name="T19" fmla="*/ 0 h 38"/>
                  <a:gd name="T20" fmla="*/ 0 w 33"/>
                  <a:gd name="T21" fmla="*/ 10 h 38"/>
                  <a:gd name="T22" fmla="*/ 0 w 33"/>
                  <a:gd name="T23" fmla="*/ 10 h 3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3"/>
                  <a:gd name="T37" fmla="*/ 0 h 38"/>
                  <a:gd name="T38" fmla="*/ 33 w 33"/>
                  <a:gd name="T39" fmla="*/ 38 h 3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3" h="38">
                    <a:moveTo>
                      <a:pt x="0" y="10"/>
                    </a:moveTo>
                    <a:lnTo>
                      <a:pt x="0" y="10"/>
                    </a:lnTo>
                    <a:lnTo>
                      <a:pt x="1" y="19"/>
                    </a:lnTo>
                    <a:lnTo>
                      <a:pt x="8" y="10"/>
                    </a:lnTo>
                    <a:lnTo>
                      <a:pt x="12" y="15"/>
                    </a:lnTo>
                    <a:lnTo>
                      <a:pt x="8" y="37"/>
                    </a:lnTo>
                    <a:lnTo>
                      <a:pt x="23" y="37"/>
                    </a:lnTo>
                    <a:lnTo>
                      <a:pt x="32" y="14"/>
                    </a:lnTo>
                    <a:lnTo>
                      <a:pt x="27" y="1"/>
                    </a:lnTo>
                    <a:lnTo>
                      <a:pt x="12" y="0"/>
                    </a:lnTo>
                    <a:lnTo>
                      <a:pt x="0" y="1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416" name="Freeform 2743"/>
              <p:cNvSpPr>
                <a:spLocks/>
              </p:cNvSpPr>
              <p:nvPr/>
            </p:nvSpPr>
            <p:spPr bwMode="auto">
              <a:xfrm>
                <a:off x="4866" y="2835"/>
                <a:ext cx="155" cy="125"/>
              </a:xfrm>
              <a:custGeom>
                <a:avLst/>
                <a:gdLst>
                  <a:gd name="T0" fmla="*/ 0 w 155"/>
                  <a:gd name="T1" fmla="*/ 116 h 125"/>
                  <a:gd name="T2" fmla="*/ 0 w 155"/>
                  <a:gd name="T3" fmla="*/ 116 h 125"/>
                  <a:gd name="T4" fmla="*/ 27 w 155"/>
                  <a:gd name="T5" fmla="*/ 93 h 125"/>
                  <a:gd name="T6" fmla="*/ 66 w 155"/>
                  <a:gd name="T7" fmla="*/ 93 h 125"/>
                  <a:gd name="T8" fmla="*/ 82 w 155"/>
                  <a:gd name="T9" fmla="*/ 65 h 125"/>
                  <a:gd name="T10" fmla="*/ 89 w 155"/>
                  <a:gd name="T11" fmla="*/ 63 h 125"/>
                  <a:gd name="T12" fmla="*/ 89 w 155"/>
                  <a:gd name="T13" fmla="*/ 74 h 125"/>
                  <a:gd name="T14" fmla="*/ 107 w 155"/>
                  <a:gd name="T15" fmla="*/ 63 h 125"/>
                  <a:gd name="T16" fmla="*/ 122 w 155"/>
                  <a:gd name="T17" fmla="*/ 42 h 125"/>
                  <a:gd name="T18" fmla="*/ 129 w 155"/>
                  <a:gd name="T19" fmla="*/ 6 h 125"/>
                  <a:gd name="T20" fmla="*/ 141 w 155"/>
                  <a:gd name="T21" fmla="*/ 8 h 125"/>
                  <a:gd name="T22" fmla="*/ 137 w 155"/>
                  <a:gd name="T23" fmla="*/ 0 h 125"/>
                  <a:gd name="T24" fmla="*/ 144 w 155"/>
                  <a:gd name="T25" fmla="*/ 1 h 125"/>
                  <a:gd name="T26" fmla="*/ 154 w 155"/>
                  <a:gd name="T27" fmla="*/ 30 h 125"/>
                  <a:gd name="T28" fmla="*/ 141 w 155"/>
                  <a:gd name="T29" fmla="*/ 51 h 125"/>
                  <a:gd name="T30" fmla="*/ 141 w 155"/>
                  <a:gd name="T31" fmla="*/ 70 h 125"/>
                  <a:gd name="T32" fmla="*/ 131 w 155"/>
                  <a:gd name="T33" fmla="*/ 98 h 125"/>
                  <a:gd name="T34" fmla="*/ 124 w 155"/>
                  <a:gd name="T35" fmla="*/ 102 h 125"/>
                  <a:gd name="T36" fmla="*/ 124 w 155"/>
                  <a:gd name="T37" fmla="*/ 91 h 125"/>
                  <a:gd name="T38" fmla="*/ 101 w 155"/>
                  <a:gd name="T39" fmla="*/ 107 h 125"/>
                  <a:gd name="T40" fmla="*/ 82 w 155"/>
                  <a:gd name="T41" fmla="*/ 100 h 125"/>
                  <a:gd name="T42" fmla="*/ 83 w 155"/>
                  <a:gd name="T43" fmla="*/ 113 h 125"/>
                  <a:gd name="T44" fmla="*/ 67 w 155"/>
                  <a:gd name="T45" fmla="*/ 124 h 125"/>
                  <a:gd name="T46" fmla="*/ 62 w 155"/>
                  <a:gd name="T47" fmla="*/ 106 h 125"/>
                  <a:gd name="T48" fmla="*/ 0 w 155"/>
                  <a:gd name="T49" fmla="*/ 116 h 125"/>
                  <a:gd name="T50" fmla="*/ 0 w 155"/>
                  <a:gd name="T51" fmla="*/ 116 h 12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5"/>
                  <a:gd name="T79" fmla="*/ 0 h 125"/>
                  <a:gd name="T80" fmla="*/ 155 w 155"/>
                  <a:gd name="T81" fmla="*/ 125 h 12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5" h="125">
                    <a:moveTo>
                      <a:pt x="0" y="116"/>
                    </a:moveTo>
                    <a:lnTo>
                      <a:pt x="0" y="116"/>
                    </a:lnTo>
                    <a:lnTo>
                      <a:pt x="27" y="93"/>
                    </a:lnTo>
                    <a:lnTo>
                      <a:pt x="66" y="93"/>
                    </a:lnTo>
                    <a:lnTo>
                      <a:pt x="82" y="65"/>
                    </a:lnTo>
                    <a:lnTo>
                      <a:pt x="89" y="63"/>
                    </a:lnTo>
                    <a:lnTo>
                      <a:pt x="89" y="74"/>
                    </a:lnTo>
                    <a:lnTo>
                      <a:pt x="107" y="63"/>
                    </a:lnTo>
                    <a:lnTo>
                      <a:pt x="122" y="42"/>
                    </a:lnTo>
                    <a:lnTo>
                      <a:pt x="129" y="6"/>
                    </a:lnTo>
                    <a:lnTo>
                      <a:pt x="141" y="8"/>
                    </a:lnTo>
                    <a:lnTo>
                      <a:pt x="137" y="0"/>
                    </a:lnTo>
                    <a:lnTo>
                      <a:pt x="144" y="1"/>
                    </a:lnTo>
                    <a:lnTo>
                      <a:pt x="154" y="30"/>
                    </a:lnTo>
                    <a:lnTo>
                      <a:pt x="141" y="51"/>
                    </a:lnTo>
                    <a:lnTo>
                      <a:pt x="141" y="70"/>
                    </a:lnTo>
                    <a:lnTo>
                      <a:pt x="131" y="98"/>
                    </a:lnTo>
                    <a:lnTo>
                      <a:pt x="124" y="102"/>
                    </a:lnTo>
                    <a:lnTo>
                      <a:pt x="124" y="91"/>
                    </a:lnTo>
                    <a:lnTo>
                      <a:pt x="101" y="107"/>
                    </a:lnTo>
                    <a:lnTo>
                      <a:pt x="82" y="100"/>
                    </a:lnTo>
                    <a:lnTo>
                      <a:pt x="83" y="113"/>
                    </a:lnTo>
                    <a:lnTo>
                      <a:pt x="67" y="124"/>
                    </a:lnTo>
                    <a:lnTo>
                      <a:pt x="62" y="106"/>
                    </a:lnTo>
                    <a:lnTo>
                      <a:pt x="0" y="116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417" name="Freeform 2744"/>
              <p:cNvSpPr>
                <a:spLocks/>
              </p:cNvSpPr>
              <p:nvPr/>
            </p:nvSpPr>
            <p:spPr bwMode="auto">
              <a:xfrm>
                <a:off x="4885" y="2948"/>
                <a:ext cx="32" cy="23"/>
              </a:xfrm>
              <a:custGeom>
                <a:avLst/>
                <a:gdLst>
                  <a:gd name="T0" fmla="*/ 0 w 32"/>
                  <a:gd name="T1" fmla="*/ 12 h 23"/>
                  <a:gd name="T2" fmla="*/ 0 w 32"/>
                  <a:gd name="T3" fmla="*/ 12 h 23"/>
                  <a:gd name="T4" fmla="*/ 10 w 32"/>
                  <a:gd name="T5" fmla="*/ 22 h 23"/>
                  <a:gd name="T6" fmla="*/ 28 w 32"/>
                  <a:gd name="T7" fmla="*/ 14 h 23"/>
                  <a:gd name="T8" fmla="*/ 31 w 32"/>
                  <a:gd name="T9" fmla="*/ 0 h 23"/>
                  <a:gd name="T10" fmla="*/ 0 w 32"/>
                  <a:gd name="T11" fmla="*/ 12 h 23"/>
                  <a:gd name="T12" fmla="*/ 0 w 32"/>
                  <a:gd name="T13" fmla="*/ 12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"/>
                  <a:gd name="T22" fmla="*/ 0 h 23"/>
                  <a:gd name="T23" fmla="*/ 32 w 32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" h="23">
                    <a:moveTo>
                      <a:pt x="0" y="12"/>
                    </a:moveTo>
                    <a:lnTo>
                      <a:pt x="0" y="12"/>
                    </a:lnTo>
                    <a:lnTo>
                      <a:pt x="10" y="22"/>
                    </a:lnTo>
                    <a:lnTo>
                      <a:pt x="28" y="14"/>
                    </a:lnTo>
                    <a:lnTo>
                      <a:pt x="31" y="0"/>
                    </a:lnTo>
                    <a:lnTo>
                      <a:pt x="0" y="12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418" name="Freeform 2745"/>
              <p:cNvSpPr>
                <a:spLocks/>
              </p:cNvSpPr>
              <p:nvPr/>
            </p:nvSpPr>
            <p:spPr bwMode="auto">
              <a:xfrm>
                <a:off x="4990" y="2769"/>
                <a:ext cx="81" cy="67"/>
              </a:xfrm>
              <a:custGeom>
                <a:avLst/>
                <a:gdLst>
                  <a:gd name="T0" fmla="*/ 0 w 81"/>
                  <a:gd name="T1" fmla="*/ 47 h 67"/>
                  <a:gd name="T2" fmla="*/ 0 w 81"/>
                  <a:gd name="T3" fmla="*/ 47 h 67"/>
                  <a:gd name="T4" fmla="*/ 3 w 81"/>
                  <a:gd name="T5" fmla="*/ 66 h 67"/>
                  <a:gd name="T6" fmla="*/ 17 w 81"/>
                  <a:gd name="T7" fmla="*/ 59 h 67"/>
                  <a:gd name="T8" fmla="*/ 8 w 81"/>
                  <a:gd name="T9" fmla="*/ 48 h 67"/>
                  <a:gd name="T10" fmla="*/ 46 w 81"/>
                  <a:gd name="T11" fmla="*/ 58 h 67"/>
                  <a:gd name="T12" fmla="*/ 55 w 81"/>
                  <a:gd name="T13" fmla="*/ 42 h 67"/>
                  <a:gd name="T14" fmla="*/ 80 w 81"/>
                  <a:gd name="T15" fmla="*/ 37 h 67"/>
                  <a:gd name="T16" fmla="*/ 71 w 81"/>
                  <a:gd name="T17" fmla="*/ 27 h 67"/>
                  <a:gd name="T18" fmla="*/ 74 w 81"/>
                  <a:gd name="T19" fmla="*/ 18 h 67"/>
                  <a:gd name="T20" fmla="*/ 53 w 81"/>
                  <a:gd name="T21" fmla="*/ 20 h 67"/>
                  <a:gd name="T22" fmla="*/ 27 w 81"/>
                  <a:gd name="T23" fmla="*/ 0 h 67"/>
                  <a:gd name="T24" fmla="*/ 18 w 81"/>
                  <a:gd name="T25" fmla="*/ 38 h 67"/>
                  <a:gd name="T26" fmla="*/ 7 w 81"/>
                  <a:gd name="T27" fmla="*/ 35 h 67"/>
                  <a:gd name="T28" fmla="*/ 0 w 81"/>
                  <a:gd name="T29" fmla="*/ 47 h 67"/>
                  <a:gd name="T30" fmla="*/ 0 w 81"/>
                  <a:gd name="T31" fmla="*/ 47 h 6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1"/>
                  <a:gd name="T49" fmla="*/ 0 h 67"/>
                  <a:gd name="T50" fmla="*/ 81 w 81"/>
                  <a:gd name="T51" fmla="*/ 67 h 6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1" h="67">
                    <a:moveTo>
                      <a:pt x="0" y="47"/>
                    </a:moveTo>
                    <a:lnTo>
                      <a:pt x="0" y="47"/>
                    </a:lnTo>
                    <a:lnTo>
                      <a:pt x="3" y="66"/>
                    </a:lnTo>
                    <a:lnTo>
                      <a:pt x="17" y="59"/>
                    </a:lnTo>
                    <a:lnTo>
                      <a:pt x="8" y="48"/>
                    </a:lnTo>
                    <a:lnTo>
                      <a:pt x="46" y="58"/>
                    </a:lnTo>
                    <a:lnTo>
                      <a:pt x="55" y="42"/>
                    </a:lnTo>
                    <a:lnTo>
                      <a:pt x="80" y="37"/>
                    </a:lnTo>
                    <a:lnTo>
                      <a:pt x="71" y="27"/>
                    </a:lnTo>
                    <a:lnTo>
                      <a:pt x="74" y="18"/>
                    </a:lnTo>
                    <a:lnTo>
                      <a:pt x="53" y="20"/>
                    </a:lnTo>
                    <a:lnTo>
                      <a:pt x="27" y="0"/>
                    </a:lnTo>
                    <a:lnTo>
                      <a:pt x="18" y="38"/>
                    </a:lnTo>
                    <a:lnTo>
                      <a:pt x="7" y="35"/>
                    </a:lnTo>
                    <a:lnTo>
                      <a:pt x="0" y="47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</p:grpSp>
        <p:sp>
          <p:nvSpPr>
            <p:cNvPr id="92" name="Freeform 2419"/>
            <p:cNvSpPr>
              <a:spLocks/>
            </p:cNvSpPr>
            <p:nvPr/>
          </p:nvSpPr>
          <p:spPr bwMode="auto">
            <a:xfrm>
              <a:off x="6786202" y="3521124"/>
              <a:ext cx="134301" cy="151103"/>
            </a:xfrm>
            <a:custGeom>
              <a:avLst/>
              <a:gdLst>
                <a:gd name="T0" fmla="*/ 0 w 87"/>
                <a:gd name="T1" fmla="*/ 82254980 h 84"/>
                <a:gd name="T2" fmla="*/ 0 w 87"/>
                <a:gd name="T3" fmla="*/ 82254980 h 84"/>
                <a:gd name="T4" fmla="*/ 25363482 w 87"/>
                <a:gd name="T5" fmla="*/ 94505205 h 84"/>
                <a:gd name="T6" fmla="*/ 9510832 w 87"/>
                <a:gd name="T7" fmla="*/ 136509117 h 84"/>
                <a:gd name="T8" fmla="*/ 47555429 w 87"/>
                <a:gd name="T9" fmla="*/ 145258884 h 84"/>
                <a:gd name="T10" fmla="*/ 87186425 w 87"/>
                <a:gd name="T11" fmla="*/ 120757154 h 84"/>
                <a:gd name="T12" fmla="*/ 69748624 w 87"/>
                <a:gd name="T13" fmla="*/ 87505655 h 84"/>
                <a:gd name="T14" fmla="*/ 115718915 w 87"/>
                <a:gd name="T15" fmla="*/ 56003032 h 84"/>
                <a:gd name="T16" fmla="*/ 136326972 w 87"/>
                <a:gd name="T17" fmla="*/ 14000427 h 84"/>
                <a:gd name="T18" fmla="*/ 134741833 w 87"/>
                <a:gd name="T19" fmla="*/ 8751093 h 84"/>
                <a:gd name="T20" fmla="*/ 125231004 w 87"/>
                <a:gd name="T21" fmla="*/ 0 h 84"/>
                <a:gd name="T22" fmla="*/ 84014889 w 87"/>
                <a:gd name="T23" fmla="*/ 28002177 h 84"/>
                <a:gd name="T24" fmla="*/ 84014889 w 87"/>
                <a:gd name="T25" fmla="*/ 43752828 h 84"/>
                <a:gd name="T26" fmla="*/ 55482379 w 87"/>
                <a:gd name="T27" fmla="*/ 38502163 h 84"/>
                <a:gd name="T28" fmla="*/ 0 w 87"/>
                <a:gd name="T29" fmla="*/ 82254980 h 84"/>
                <a:gd name="T30" fmla="*/ 0 w 87"/>
                <a:gd name="T31" fmla="*/ 82254980 h 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7"/>
                <a:gd name="T49" fmla="*/ 0 h 84"/>
                <a:gd name="T50" fmla="*/ 87 w 87"/>
                <a:gd name="T51" fmla="*/ 84 h 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7" h="84">
                  <a:moveTo>
                    <a:pt x="0" y="47"/>
                  </a:moveTo>
                  <a:lnTo>
                    <a:pt x="0" y="47"/>
                  </a:lnTo>
                  <a:lnTo>
                    <a:pt x="16" y="54"/>
                  </a:lnTo>
                  <a:lnTo>
                    <a:pt x="6" y="78"/>
                  </a:lnTo>
                  <a:lnTo>
                    <a:pt x="30" y="83"/>
                  </a:lnTo>
                  <a:lnTo>
                    <a:pt x="55" y="69"/>
                  </a:lnTo>
                  <a:lnTo>
                    <a:pt x="44" y="50"/>
                  </a:lnTo>
                  <a:lnTo>
                    <a:pt x="73" y="32"/>
                  </a:lnTo>
                  <a:lnTo>
                    <a:pt x="86" y="8"/>
                  </a:lnTo>
                  <a:lnTo>
                    <a:pt x="85" y="5"/>
                  </a:lnTo>
                  <a:lnTo>
                    <a:pt x="79" y="0"/>
                  </a:lnTo>
                  <a:lnTo>
                    <a:pt x="53" y="16"/>
                  </a:lnTo>
                  <a:lnTo>
                    <a:pt x="53" y="25"/>
                  </a:lnTo>
                  <a:lnTo>
                    <a:pt x="35" y="22"/>
                  </a:lnTo>
                  <a:lnTo>
                    <a:pt x="0" y="47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93" name="Freeform 2420"/>
            <p:cNvSpPr>
              <a:spLocks/>
            </p:cNvSpPr>
            <p:nvPr/>
          </p:nvSpPr>
          <p:spPr bwMode="auto">
            <a:xfrm>
              <a:off x="6827076" y="3646323"/>
              <a:ext cx="70072" cy="116566"/>
            </a:xfrm>
            <a:custGeom>
              <a:avLst/>
              <a:gdLst>
                <a:gd name="T0" fmla="*/ 0 w 48"/>
                <a:gd name="T1" fmla="*/ 109657851 h 66"/>
                <a:gd name="T2" fmla="*/ 0 w 48"/>
                <a:gd name="T3" fmla="*/ 109657851 h 66"/>
                <a:gd name="T4" fmla="*/ 7087791 w 48"/>
                <a:gd name="T5" fmla="*/ 23618536 h 66"/>
                <a:gd name="T6" fmla="*/ 42527939 w 48"/>
                <a:gd name="T7" fmla="*/ 0 h 66"/>
                <a:gd name="T8" fmla="*/ 66626182 w 48"/>
                <a:gd name="T9" fmla="*/ 67482449 h 66"/>
                <a:gd name="T10" fmla="*/ 42527939 w 48"/>
                <a:gd name="T11" fmla="*/ 99535812 h 66"/>
                <a:gd name="T12" fmla="*/ 0 w 48"/>
                <a:gd name="T13" fmla="*/ 109657851 h 66"/>
                <a:gd name="T14" fmla="*/ 0 w 48"/>
                <a:gd name="T15" fmla="*/ 109657851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"/>
                <a:gd name="T25" fmla="*/ 0 h 66"/>
                <a:gd name="T26" fmla="*/ 48 w 48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" h="66">
                  <a:moveTo>
                    <a:pt x="0" y="65"/>
                  </a:moveTo>
                  <a:lnTo>
                    <a:pt x="0" y="65"/>
                  </a:lnTo>
                  <a:lnTo>
                    <a:pt x="5" y="14"/>
                  </a:lnTo>
                  <a:lnTo>
                    <a:pt x="30" y="0"/>
                  </a:lnTo>
                  <a:lnTo>
                    <a:pt x="47" y="40"/>
                  </a:lnTo>
                  <a:lnTo>
                    <a:pt x="30" y="59"/>
                  </a:lnTo>
                  <a:lnTo>
                    <a:pt x="0" y="6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94" name="Freeform 2421"/>
            <p:cNvSpPr>
              <a:spLocks/>
            </p:cNvSpPr>
            <p:nvPr/>
          </p:nvSpPr>
          <p:spPr bwMode="auto">
            <a:xfrm>
              <a:off x="6284029" y="4071570"/>
              <a:ext cx="149873" cy="202909"/>
            </a:xfrm>
            <a:custGeom>
              <a:avLst/>
              <a:gdLst>
                <a:gd name="T0" fmla="*/ 0 w 99"/>
                <a:gd name="T1" fmla="*/ 42094425 h 115"/>
                <a:gd name="T2" fmla="*/ 0 w 99"/>
                <a:gd name="T3" fmla="*/ 42094425 h 115"/>
                <a:gd name="T4" fmla="*/ 19818444 w 99"/>
                <a:gd name="T5" fmla="*/ 69035380 h 115"/>
                <a:gd name="T6" fmla="*/ 13720178 w 99"/>
                <a:gd name="T7" fmla="*/ 116181404 h 115"/>
                <a:gd name="T8" fmla="*/ 67079713 w 99"/>
                <a:gd name="T9" fmla="*/ 95976345 h 115"/>
                <a:gd name="T10" fmla="*/ 89946687 w 99"/>
                <a:gd name="T11" fmla="*/ 116181404 h 115"/>
                <a:gd name="T12" fmla="*/ 109766361 w 99"/>
                <a:gd name="T13" fmla="*/ 163327409 h 115"/>
                <a:gd name="T14" fmla="*/ 102143220 w 99"/>
                <a:gd name="T15" fmla="*/ 191951392 h 115"/>
                <a:gd name="T16" fmla="*/ 149403240 w 99"/>
                <a:gd name="T17" fmla="*/ 183532509 h 115"/>
                <a:gd name="T18" fmla="*/ 126536285 w 99"/>
                <a:gd name="T19" fmla="*/ 121232994 h 115"/>
                <a:gd name="T20" fmla="*/ 76226495 w 99"/>
                <a:gd name="T21" fmla="*/ 75769967 h 115"/>
                <a:gd name="T22" fmla="*/ 89946687 w 99"/>
                <a:gd name="T23" fmla="*/ 50513318 h 115"/>
                <a:gd name="T24" fmla="*/ 62505087 w 99"/>
                <a:gd name="T25" fmla="*/ 35359838 h 115"/>
                <a:gd name="T26" fmla="*/ 41161773 w 99"/>
                <a:gd name="T27" fmla="*/ 0 h 115"/>
                <a:gd name="T28" fmla="*/ 27441590 w 99"/>
                <a:gd name="T29" fmla="*/ 0 h 115"/>
                <a:gd name="T30" fmla="*/ 28966466 w 99"/>
                <a:gd name="T31" fmla="*/ 26940955 h 115"/>
                <a:gd name="T32" fmla="*/ 19818444 w 99"/>
                <a:gd name="T33" fmla="*/ 20205065 h 115"/>
                <a:gd name="T34" fmla="*/ 0 w 99"/>
                <a:gd name="T35" fmla="*/ 42094425 h 115"/>
                <a:gd name="T36" fmla="*/ 0 w 99"/>
                <a:gd name="T37" fmla="*/ 42094425 h 1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115"/>
                <a:gd name="T59" fmla="*/ 99 w 99"/>
                <a:gd name="T60" fmla="*/ 115 h 1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115">
                  <a:moveTo>
                    <a:pt x="0" y="25"/>
                  </a:moveTo>
                  <a:lnTo>
                    <a:pt x="0" y="25"/>
                  </a:lnTo>
                  <a:lnTo>
                    <a:pt x="13" y="41"/>
                  </a:lnTo>
                  <a:lnTo>
                    <a:pt x="9" y="69"/>
                  </a:lnTo>
                  <a:lnTo>
                    <a:pt x="44" y="57"/>
                  </a:lnTo>
                  <a:lnTo>
                    <a:pt x="59" y="69"/>
                  </a:lnTo>
                  <a:lnTo>
                    <a:pt x="72" y="97"/>
                  </a:lnTo>
                  <a:lnTo>
                    <a:pt x="67" y="114"/>
                  </a:lnTo>
                  <a:lnTo>
                    <a:pt x="98" y="109"/>
                  </a:lnTo>
                  <a:lnTo>
                    <a:pt x="83" y="72"/>
                  </a:lnTo>
                  <a:lnTo>
                    <a:pt x="50" y="45"/>
                  </a:lnTo>
                  <a:lnTo>
                    <a:pt x="59" y="30"/>
                  </a:lnTo>
                  <a:lnTo>
                    <a:pt x="41" y="21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9" y="16"/>
                  </a:lnTo>
                  <a:lnTo>
                    <a:pt x="13" y="12"/>
                  </a:lnTo>
                  <a:lnTo>
                    <a:pt x="0" y="2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grpSp>
          <p:nvGrpSpPr>
            <p:cNvPr id="95" name="Group 43"/>
            <p:cNvGrpSpPr>
              <a:grpSpLocks/>
            </p:cNvGrpSpPr>
            <p:nvPr/>
          </p:nvGrpSpPr>
          <p:grpSpPr bwMode="auto">
            <a:xfrm>
              <a:off x="1250598" y="1917270"/>
              <a:ext cx="1845201" cy="1634074"/>
              <a:chOff x="1156" y="1908"/>
              <a:chExt cx="1207" cy="919"/>
            </a:xfrm>
            <a:grpFill/>
          </p:grpSpPr>
          <p:sp>
            <p:nvSpPr>
              <p:cNvPr id="396" name="Freeform 2723"/>
              <p:cNvSpPr>
                <a:spLocks/>
              </p:cNvSpPr>
              <p:nvPr/>
            </p:nvSpPr>
            <p:spPr bwMode="auto">
              <a:xfrm>
                <a:off x="1156" y="2232"/>
                <a:ext cx="1166" cy="595"/>
              </a:xfrm>
              <a:custGeom>
                <a:avLst/>
                <a:gdLst>
                  <a:gd name="T0" fmla="*/ 93 w 1166"/>
                  <a:gd name="T1" fmla="*/ 82 h 595"/>
                  <a:gd name="T2" fmla="*/ 110 w 1166"/>
                  <a:gd name="T3" fmla="*/ 69 h 595"/>
                  <a:gd name="T4" fmla="*/ 177 w 1166"/>
                  <a:gd name="T5" fmla="*/ 35 h 595"/>
                  <a:gd name="T6" fmla="*/ 250 w 1166"/>
                  <a:gd name="T7" fmla="*/ 52 h 595"/>
                  <a:gd name="T8" fmla="*/ 347 w 1166"/>
                  <a:gd name="T9" fmla="*/ 95 h 595"/>
                  <a:gd name="T10" fmla="*/ 453 w 1166"/>
                  <a:gd name="T11" fmla="*/ 123 h 595"/>
                  <a:gd name="T12" fmla="*/ 450 w 1166"/>
                  <a:gd name="T13" fmla="*/ 93 h 595"/>
                  <a:gd name="T14" fmla="*/ 515 w 1166"/>
                  <a:gd name="T15" fmla="*/ 93 h 595"/>
                  <a:gd name="T16" fmla="*/ 595 w 1166"/>
                  <a:gd name="T17" fmla="*/ 105 h 595"/>
                  <a:gd name="T18" fmla="*/ 597 w 1166"/>
                  <a:gd name="T19" fmla="*/ 85 h 595"/>
                  <a:gd name="T20" fmla="*/ 624 w 1166"/>
                  <a:gd name="T21" fmla="*/ 114 h 595"/>
                  <a:gd name="T22" fmla="*/ 632 w 1166"/>
                  <a:gd name="T23" fmla="*/ 78 h 595"/>
                  <a:gd name="T24" fmla="*/ 620 w 1166"/>
                  <a:gd name="T25" fmla="*/ 18 h 595"/>
                  <a:gd name="T26" fmla="*/ 676 w 1166"/>
                  <a:gd name="T27" fmla="*/ 44 h 595"/>
                  <a:gd name="T28" fmla="*/ 685 w 1166"/>
                  <a:gd name="T29" fmla="*/ 61 h 595"/>
                  <a:gd name="T30" fmla="*/ 721 w 1166"/>
                  <a:gd name="T31" fmla="*/ 76 h 595"/>
                  <a:gd name="T32" fmla="*/ 743 w 1166"/>
                  <a:gd name="T33" fmla="*/ 109 h 595"/>
                  <a:gd name="T34" fmla="*/ 797 w 1166"/>
                  <a:gd name="T35" fmla="*/ 55 h 595"/>
                  <a:gd name="T36" fmla="*/ 798 w 1166"/>
                  <a:gd name="T37" fmla="*/ 85 h 595"/>
                  <a:gd name="T38" fmla="*/ 783 w 1166"/>
                  <a:gd name="T39" fmla="*/ 137 h 595"/>
                  <a:gd name="T40" fmla="*/ 695 w 1166"/>
                  <a:gd name="T41" fmla="*/ 143 h 595"/>
                  <a:gd name="T42" fmla="*/ 698 w 1166"/>
                  <a:gd name="T43" fmla="*/ 183 h 595"/>
                  <a:gd name="T44" fmla="*/ 689 w 1166"/>
                  <a:gd name="T45" fmla="*/ 208 h 595"/>
                  <a:gd name="T46" fmla="*/ 661 w 1166"/>
                  <a:gd name="T47" fmla="*/ 226 h 595"/>
                  <a:gd name="T48" fmla="*/ 653 w 1166"/>
                  <a:gd name="T49" fmla="*/ 293 h 595"/>
                  <a:gd name="T50" fmla="*/ 759 w 1166"/>
                  <a:gd name="T51" fmla="*/ 359 h 595"/>
                  <a:gd name="T52" fmla="*/ 800 w 1166"/>
                  <a:gd name="T53" fmla="*/ 404 h 595"/>
                  <a:gd name="T54" fmla="*/ 817 w 1166"/>
                  <a:gd name="T55" fmla="*/ 440 h 595"/>
                  <a:gd name="T56" fmla="*/ 836 w 1166"/>
                  <a:gd name="T57" fmla="*/ 375 h 595"/>
                  <a:gd name="T58" fmla="*/ 849 w 1166"/>
                  <a:gd name="T59" fmla="*/ 293 h 595"/>
                  <a:gd name="T60" fmla="*/ 858 w 1166"/>
                  <a:gd name="T61" fmla="*/ 252 h 595"/>
                  <a:gd name="T62" fmla="*/ 900 w 1166"/>
                  <a:gd name="T63" fmla="*/ 225 h 595"/>
                  <a:gd name="T64" fmla="*/ 974 w 1166"/>
                  <a:gd name="T65" fmla="*/ 248 h 595"/>
                  <a:gd name="T66" fmla="*/ 980 w 1166"/>
                  <a:gd name="T67" fmla="*/ 283 h 595"/>
                  <a:gd name="T68" fmla="*/ 978 w 1166"/>
                  <a:gd name="T69" fmla="*/ 312 h 595"/>
                  <a:gd name="T70" fmla="*/ 1022 w 1166"/>
                  <a:gd name="T71" fmla="*/ 300 h 595"/>
                  <a:gd name="T72" fmla="*/ 1061 w 1166"/>
                  <a:gd name="T73" fmla="*/ 285 h 595"/>
                  <a:gd name="T74" fmla="*/ 1058 w 1166"/>
                  <a:gd name="T75" fmla="*/ 300 h 595"/>
                  <a:gd name="T76" fmla="*/ 1079 w 1166"/>
                  <a:gd name="T77" fmla="*/ 316 h 595"/>
                  <a:gd name="T78" fmla="*/ 1082 w 1166"/>
                  <a:gd name="T79" fmla="*/ 336 h 595"/>
                  <a:gd name="T80" fmla="*/ 1118 w 1166"/>
                  <a:gd name="T81" fmla="*/ 362 h 595"/>
                  <a:gd name="T82" fmla="*/ 1144 w 1166"/>
                  <a:gd name="T83" fmla="*/ 381 h 595"/>
                  <a:gd name="T84" fmla="*/ 1156 w 1166"/>
                  <a:gd name="T85" fmla="*/ 400 h 595"/>
                  <a:gd name="T86" fmla="*/ 985 w 1166"/>
                  <a:gd name="T87" fmla="*/ 477 h 595"/>
                  <a:gd name="T88" fmla="*/ 1047 w 1166"/>
                  <a:gd name="T89" fmla="*/ 482 h 595"/>
                  <a:gd name="T90" fmla="*/ 1053 w 1166"/>
                  <a:gd name="T91" fmla="*/ 527 h 595"/>
                  <a:gd name="T92" fmla="*/ 1108 w 1166"/>
                  <a:gd name="T93" fmla="*/ 523 h 595"/>
                  <a:gd name="T94" fmla="*/ 1022 w 1166"/>
                  <a:gd name="T95" fmla="*/ 552 h 595"/>
                  <a:gd name="T96" fmla="*/ 1010 w 1166"/>
                  <a:gd name="T97" fmla="*/ 540 h 595"/>
                  <a:gd name="T98" fmla="*/ 960 w 1166"/>
                  <a:gd name="T99" fmla="*/ 539 h 595"/>
                  <a:gd name="T100" fmla="*/ 846 w 1166"/>
                  <a:gd name="T101" fmla="*/ 574 h 595"/>
                  <a:gd name="T102" fmla="*/ 798 w 1166"/>
                  <a:gd name="T103" fmla="*/ 582 h 595"/>
                  <a:gd name="T104" fmla="*/ 820 w 1166"/>
                  <a:gd name="T105" fmla="*/ 550 h 595"/>
                  <a:gd name="T106" fmla="*/ 770 w 1166"/>
                  <a:gd name="T107" fmla="*/ 518 h 595"/>
                  <a:gd name="T108" fmla="*/ 735 w 1166"/>
                  <a:gd name="T109" fmla="*/ 479 h 595"/>
                  <a:gd name="T110" fmla="*/ 634 w 1166"/>
                  <a:gd name="T111" fmla="*/ 480 h 595"/>
                  <a:gd name="T112" fmla="*/ 244 w 1166"/>
                  <a:gd name="T113" fmla="*/ 462 h 595"/>
                  <a:gd name="T114" fmla="*/ 188 w 1166"/>
                  <a:gd name="T115" fmla="*/ 431 h 595"/>
                  <a:gd name="T116" fmla="*/ 149 w 1166"/>
                  <a:gd name="T117" fmla="*/ 366 h 595"/>
                  <a:gd name="T118" fmla="*/ 48 w 1166"/>
                  <a:gd name="T119" fmla="*/ 291 h 595"/>
                  <a:gd name="T120" fmla="*/ 0 w 1166"/>
                  <a:gd name="T121" fmla="*/ 264 h 59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166"/>
                  <a:gd name="T184" fmla="*/ 0 h 595"/>
                  <a:gd name="T185" fmla="*/ 1166 w 1166"/>
                  <a:gd name="T186" fmla="*/ 595 h 59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166" h="595">
                    <a:moveTo>
                      <a:pt x="0" y="264"/>
                    </a:moveTo>
                    <a:lnTo>
                      <a:pt x="0" y="264"/>
                    </a:lnTo>
                    <a:lnTo>
                      <a:pt x="0" y="55"/>
                    </a:lnTo>
                    <a:lnTo>
                      <a:pt x="93" y="82"/>
                    </a:lnTo>
                    <a:lnTo>
                      <a:pt x="88" y="71"/>
                    </a:lnTo>
                    <a:lnTo>
                      <a:pt x="98" y="64"/>
                    </a:lnTo>
                    <a:lnTo>
                      <a:pt x="154" y="42"/>
                    </a:lnTo>
                    <a:lnTo>
                      <a:pt x="110" y="69"/>
                    </a:lnTo>
                    <a:lnTo>
                      <a:pt x="136" y="62"/>
                    </a:lnTo>
                    <a:lnTo>
                      <a:pt x="136" y="67"/>
                    </a:lnTo>
                    <a:lnTo>
                      <a:pt x="183" y="43"/>
                    </a:lnTo>
                    <a:lnTo>
                      <a:pt x="177" y="35"/>
                    </a:lnTo>
                    <a:lnTo>
                      <a:pt x="207" y="64"/>
                    </a:lnTo>
                    <a:lnTo>
                      <a:pt x="227" y="47"/>
                    </a:lnTo>
                    <a:lnTo>
                      <a:pt x="225" y="64"/>
                    </a:lnTo>
                    <a:lnTo>
                      <a:pt x="250" y="52"/>
                    </a:lnTo>
                    <a:lnTo>
                      <a:pt x="319" y="73"/>
                    </a:lnTo>
                    <a:lnTo>
                      <a:pt x="351" y="72"/>
                    </a:lnTo>
                    <a:lnTo>
                      <a:pt x="369" y="85"/>
                    </a:lnTo>
                    <a:lnTo>
                      <a:pt x="347" y="95"/>
                    </a:lnTo>
                    <a:lnTo>
                      <a:pt x="360" y="100"/>
                    </a:lnTo>
                    <a:lnTo>
                      <a:pt x="422" y="94"/>
                    </a:lnTo>
                    <a:lnTo>
                      <a:pt x="450" y="112"/>
                    </a:lnTo>
                    <a:lnTo>
                      <a:pt x="453" y="123"/>
                    </a:lnTo>
                    <a:lnTo>
                      <a:pt x="460" y="116"/>
                    </a:lnTo>
                    <a:lnTo>
                      <a:pt x="450" y="100"/>
                    </a:lnTo>
                    <a:lnTo>
                      <a:pt x="479" y="80"/>
                    </a:lnTo>
                    <a:lnTo>
                      <a:pt x="450" y="93"/>
                    </a:lnTo>
                    <a:lnTo>
                      <a:pt x="440" y="87"/>
                    </a:lnTo>
                    <a:lnTo>
                      <a:pt x="475" y="72"/>
                    </a:lnTo>
                    <a:lnTo>
                      <a:pt x="494" y="93"/>
                    </a:lnTo>
                    <a:lnTo>
                      <a:pt x="515" y="93"/>
                    </a:lnTo>
                    <a:lnTo>
                      <a:pt x="528" y="102"/>
                    </a:lnTo>
                    <a:lnTo>
                      <a:pt x="582" y="100"/>
                    </a:lnTo>
                    <a:lnTo>
                      <a:pt x="580" y="93"/>
                    </a:lnTo>
                    <a:lnTo>
                      <a:pt x="595" y="105"/>
                    </a:lnTo>
                    <a:lnTo>
                      <a:pt x="598" y="95"/>
                    </a:lnTo>
                    <a:lnTo>
                      <a:pt x="586" y="99"/>
                    </a:lnTo>
                    <a:lnTo>
                      <a:pt x="577" y="86"/>
                    </a:lnTo>
                    <a:lnTo>
                      <a:pt x="597" y="85"/>
                    </a:lnTo>
                    <a:lnTo>
                      <a:pt x="605" y="94"/>
                    </a:lnTo>
                    <a:lnTo>
                      <a:pt x="613" y="91"/>
                    </a:lnTo>
                    <a:lnTo>
                      <a:pt x="609" y="106"/>
                    </a:lnTo>
                    <a:lnTo>
                      <a:pt x="624" y="114"/>
                    </a:lnTo>
                    <a:lnTo>
                      <a:pt x="620" y="93"/>
                    </a:lnTo>
                    <a:lnTo>
                      <a:pt x="648" y="81"/>
                    </a:lnTo>
                    <a:lnTo>
                      <a:pt x="640" y="71"/>
                    </a:lnTo>
                    <a:lnTo>
                      <a:pt x="632" y="78"/>
                    </a:lnTo>
                    <a:lnTo>
                      <a:pt x="646" y="61"/>
                    </a:lnTo>
                    <a:lnTo>
                      <a:pt x="607" y="48"/>
                    </a:lnTo>
                    <a:lnTo>
                      <a:pt x="611" y="17"/>
                    </a:lnTo>
                    <a:lnTo>
                      <a:pt x="620" y="18"/>
                    </a:lnTo>
                    <a:lnTo>
                      <a:pt x="625" y="0"/>
                    </a:lnTo>
                    <a:lnTo>
                      <a:pt x="655" y="17"/>
                    </a:lnTo>
                    <a:lnTo>
                      <a:pt x="656" y="29"/>
                    </a:lnTo>
                    <a:lnTo>
                      <a:pt x="676" y="44"/>
                    </a:lnTo>
                    <a:lnTo>
                      <a:pt x="663" y="44"/>
                    </a:lnTo>
                    <a:lnTo>
                      <a:pt x="668" y="49"/>
                    </a:lnTo>
                    <a:lnTo>
                      <a:pt x="661" y="56"/>
                    </a:lnTo>
                    <a:lnTo>
                      <a:pt x="685" y="61"/>
                    </a:lnTo>
                    <a:lnTo>
                      <a:pt x="677" y="64"/>
                    </a:lnTo>
                    <a:lnTo>
                      <a:pt x="692" y="90"/>
                    </a:lnTo>
                    <a:lnTo>
                      <a:pt x="704" y="67"/>
                    </a:lnTo>
                    <a:lnTo>
                      <a:pt x="721" y="76"/>
                    </a:lnTo>
                    <a:lnTo>
                      <a:pt x="726" y="91"/>
                    </a:lnTo>
                    <a:lnTo>
                      <a:pt x="717" y="95"/>
                    </a:lnTo>
                    <a:lnTo>
                      <a:pt x="733" y="114"/>
                    </a:lnTo>
                    <a:lnTo>
                      <a:pt x="743" y="109"/>
                    </a:lnTo>
                    <a:lnTo>
                      <a:pt x="755" y="81"/>
                    </a:lnTo>
                    <a:lnTo>
                      <a:pt x="769" y="78"/>
                    </a:lnTo>
                    <a:lnTo>
                      <a:pt x="758" y="53"/>
                    </a:lnTo>
                    <a:lnTo>
                      <a:pt x="797" y="55"/>
                    </a:lnTo>
                    <a:lnTo>
                      <a:pt x="814" y="69"/>
                    </a:lnTo>
                    <a:lnTo>
                      <a:pt x="807" y="77"/>
                    </a:lnTo>
                    <a:lnTo>
                      <a:pt x="815" y="81"/>
                    </a:lnTo>
                    <a:lnTo>
                      <a:pt x="798" y="85"/>
                    </a:lnTo>
                    <a:lnTo>
                      <a:pt x="813" y="117"/>
                    </a:lnTo>
                    <a:lnTo>
                      <a:pt x="788" y="134"/>
                    </a:lnTo>
                    <a:lnTo>
                      <a:pt x="779" y="126"/>
                    </a:lnTo>
                    <a:lnTo>
                      <a:pt x="783" y="137"/>
                    </a:lnTo>
                    <a:lnTo>
                      <a:pt x="743" y="129"/>
                    </a:lnTo>
                    <a:lnTo>
                      <a:pt x="751" y="140"/>
                    </a:lnTo>
                    <a:lnTo>
                      <a:pt x="735" y="156"/>
                    </a:lnTo>
                    <a:lnTo>
                      <a:pt x="695" y="143"/>
                    </a:lnTo>
                    <a:lnTo>
                      <a:pt x="710" y="156"/>
                    </a:lnTo>
                    <a:lnTo>
                      <a:pt x="739" y="159"/>
                    </a:lnTo>
                    <a:lnTo>
                      <a:pt x="719" y="185"/>
                    </a:lnTo>
                    <a:lnTo>
                      <a:pt x="698" y="183"/>
                    </a:lnTo>
                    <a:lnTo>
                      <a:pt x="688" y="197"/>
                    </a:lnTo>
                    <a:lnTo>
                      <a:pt x="650" y="185"/>
                    </a:lnTo>
                    <a:lnTo>
                      <a:pt x="685" y="197"/>
                    </a:lnTo>
                    <a:lnTo>
                      <a:pt x="689" y="208"/>
                    </a:lnTo>
                    <a:lnTo>
                      <a:pt x="663" y="212"/>
                    </a:lnTo>
                    <a:lnTo>
                      <a:pt x="668" y="215"/>
                    </a:lnTo>
                    <a:lnTo>
                      <a:pt x="661" y="216"/>
                    </a:lnTo>
                    <a:lnTo>
                      <a:pt x="661" y="226"/>
                    </a:lnTo>
                    <a:lnTo>
                      <a:pt x="633" y="241"/>
                    </a:lnTo>
                    <a:lnTo>
                      <a:pt x="627" y="289"/>
                    </a:lnTo>
                    <a:lnTo>
                      <a:pt x="638" y="300"/>
                    </a:lnTo>
                    <a:lnTo>
                      <a:pt x="653" y="293"/>
                    </a:lnTo>
                    <a:lnTo>
                      <a:pt x="659" y="330"/>
                    </a:lnTo>
                    <a:lnTo>
                      <a:pt x="681" y="322"/>
                    </a:lnTo>
                    <a:lnTo>
                      <a:pt x="707" y="333"/>
                    </a:lnTo>
                    <a:lnTo>
                      <a:pt x="759" y="359"/>
                    </a:lnTo>
                    <a:lnTo>
                      <a:pt x="755" y="370"/>
                    </a:lnTo>
                    <a:lnTo>
                      <a:pt x="761" y="362"/>
                    </a:lnTo>
                    <a:lnTo>
                      <a:pt x="800" y="364"/>
                    </a:lnTo>
                    <a:lnTo>
                      <a:pt x="800" y="404"/>
                    </a:lnTo>
                    <a:lnTo>
                      <a:pt x="812" y="417"/>
                    </a:lnTo>
                    <a:lnTo>
                      <a:pt x="803" y="420"/>
                    </a:lnTo>
                    <a:lnTo>
                      <a:pt x="823" y="427"/>
                    </a:lnTo>
                    <a:lnTo>
                      <a:pt x="817" y="440"/>
                    </a:lnTo>
                    <a:lnTo>
                      <a:pt x="836" y="439"/>
                    </a:lnTo>
                    <a:lnTo>
                      <a:pt x="862" y="418"/>
                    </a:lnTo>
                    <a:lnTo>
                      <a:pt x="851" y="413"/>
                    </a:lnTo>
                    <a:lnTo>
                      <a:pt x="836" y="375"/>
                    </a:lnTo>
                    <a:lnTo>
                      <a:pt x="885" y="342"/>
                    </a:lnTo>
                    <a:lnTo>
                      <a:pt x="877" y="342"/>
                    </a:lnTo>
                    <a:lnTo>
                      <a:pt x="867" y="303"/>
                    </a:lnTo>
                    <a:lnTo>
                      <a:pt x="849" y="293"/>
                    </a:lnTo>
                    <a:lnTo>
                      <a:pt x="872" y="277"/>
                    </a:lnTo>
                    <a:lnTo>
                      <a:pt x="864" y="269"/>
                    </a:lnTo>
                    <a:lnTo>
                      <a:pt x="868" y="255"/>
                    </a:lnTo>
                    <a:lnTo>
                      <a:pt x="858" y="252"/>
                    </a:lnTo>
                    <a:lnTo>
                      <a:pt x="868" y="238"/>
                    </a:lnTo>
                    <a:lnTo>
                      <a:pt x="857" y="229"/>
                    </a:lnTo>
                    <a:lnTo>
                      <a:pt x="863" y="216"/>
                    </a:lnTo>
                    <a:lnTo>
                      <a:pt x="900" y="225"/>
                    </a:lnTo>
                    <a:lnTo>
                      <a:pt x="916" y="218"/>
                    </a:lnTo>
                    <a:lnTo>
                      <a:pt x="947" y="238"/>
                    </a:lnTo>
                    <a:lnTo>
                      <a:pt x="947" y="246"/>
                    </a:lnTo>
                    <a:lnTo>
                      <a:pt x="974" y="248"/>
                    </a:lnTo>
                    <a:lnTo>
                      <a:pt x="977" y="267"/>
                    </a:lnTo>
                    <a:lnTo>
                      <a:pt x="953" y="268"/>
                    </a:lnTo>
                    <a:lnTo>
                      <a:pt x="973" y="271"/>
                    </a:lnTo>
                    <a:lnTo>
                      <a:pt x="980" y="283"/>
                    </a:lnTo>
                    <a:lnTo>
                      <a:pt x="958" y="300"/>
                    </a:lnTo>
                    <a:lnTo>
                      <a:pt x="990" y="292"/>
                    </a:lnTo>
                    <a:lnTo>
                      <a:pt x="992" y="306"/>
                    </a:lnTo>
                    <a:lnTo>
                      <a:pt x="978" y="312"/>
                    </a:lnTo>
                    <a:lnTo>
                      <a:pt x="998" y="297"/>
                    </a:lnTo>
                    <a:lnTo>
                      <a:pt x="1000" y="307"/>
                    </a:lnTo>
                    <a:lnTo>
                      <a:pt x="1018" y="292"/>
                    </a:lnTo>
                    <a:lnTo>
                      <a:pt x="1022" y="300"/>
                    </a:lnTo>
                    <a:lnTo>
                      <a:pt x="1035" y="279"/>
                    </a:lnTo>
                    <a:lnTo>
                      <a:pt x="1030" y="275"/>
                    </a:lnTo>
                    <a:lnTo>
                      <a:pt x="1045" y="264"/>
                    </a:lnTo>
                    <a:lnTo>
                      <a:pt x="1061" y="285"/>
                    </a:lnTo>
                    <a:lnTo>
                      <a:pt x="1047" y="291"/>
                    </a:lnTo>
                    <a:lnTo>
                      <a:pt x="1062" y="288"/>
                    </a:lnTo>
                    <a:lnTo>
                      <a:pt x="1068" y="297"/>
                    </a:lnTo>
                    <a:lnTo>
                      <a:pt x="1058" y="300"/>
                    </a:lnTo>
                    <a:lnTo>
                      <a:pt x="1071" y="301"/>
                    </a:lnTo>
                    <a:lnTo>
                      <a:pt x="1062" y="308"/>
                    </a:lnTo>
                    <a:lnTo>
                      <a:pt x="1072" y="306"/>
                    </a:lnTo>
                    <a:lnTo>
                      <a:pt x="1079" y="316"/>
                    </a:lnTo>
                    <a:lnTo>
                      <a:pt x="1074" y="320"/>
                    </a:lnTo>
                    <a:lnTo>
                      <a:pt x="1088" y="328"/>
                    </a:lnTo>
                    <a:lnTo>
                      <a:pt x="1066" y="336"/>
                    </a:lnTo>
                    <a:lnTo>
                      <a:pt x="1082" y="336"/>
                    </a:lnTo>
                    <a:lnTo>
                      <a:pt x="1079" y="344"/>
                    </a:lnTo>
                    <a:lnTo>
                      <a:pt x="1102" y="351"/>
                    </a:lnTo>
                    <a:lnTo>
                      <a:pt x="1110" y="369"/>
                    </a:lnTo>
                    <a:lnTo>
                      <a:pt x="1118" y="362"/>
                    </a:lnTo>
                    <a:lnTo>
                      <a:pt x="1142" y="375"/>
                    </a:lnTo>
                    <a:lnTo>
                      <a:pt x="1091" y="390"/>
                    </a:lnTo>
                    <a:lnTo>
                      <a:pt x="1102" y="399"/>
                    </a:lnTo>
                    <a:lnTo>
                      <a:pt x="1144" y="381"/>
                    </a:lnTo>
                    <a:lnTo>
                      <a:pt x="1144" y="396"/>
                    </a:lnTo>
                    <a:lnTo>
                      <a:pt x="1163" y="393"/>
                    </a:lnTo>
                    <a:lnTo>
                      <a:pt x="1165" y="400"/>
                    </a:lnTo>
                    <a:lnTo>
                      <a:pt x="1156" y="400"/>
                    </a:lnTo>
                    <a:lnTo>
                      <a:pt x="1165" y="418"/>
                    </a:lnTo>
                    <a:lnTo>
                      <a:pt x="1106" y="453"/>
                    </a:lnTo>
                    <a:lnTo>
                      <a:pt x="1021" y="453"/>
                    </a:lnTo>
                    <a:lnTo>
                      <a:pt x="985" y="477"/>
                    </a:lnTo>
                    <a:lnTo>
                      <a:pt x="955" y="513"/>
                    </a:lnTo>
                    <a:lnTo>
                      <a:pt x="985" y="486"/>
                    </a:lnTo>
                    <a:lnTo>
                      <a:pt x="1031" y="470"/>
                    </a:lnTo>
                    <a:lnTo>
                      <a:pt x="1047" y="482"/>
                    </a:lnTo>
                    <a:lnTo>
                      <a:pt x="1017" y="492"/>
                    </a:lnTo>
                    <a:lnTo>
                      <a:pt x="1041" y="497"/>
                    </a:lnTo>
                    <a:lnTo>
                      <a:pt x="1035" y="508"/>
                    </a:lnTo>
                    <a:lnTo>
                      <a:pt x="1053" y="527"/>
                    </a:lnTo>
                    <a:lnTo>
                      <a:pt x="1089" y="535"/>
                    </a:lnTo>
                    <a:lnTo>
                      <a:pt x="1098" y="510"/>
                    </a:lnTo>
                    <a:lnTo>
                      <a:pt x="1098" y="525"/>
                    </a:lnTo>
                    <a:lnTo>
                      <a:pt x="1108" y="523"/>
                    </a:lnTo>
                    <a:lnTo>
                      <a:pt x="1091" y="539"/>
                    </a:lnTo>
                    <a:lnTo>
                      <a:pt x="1049" y="550"/>
                    </a:lnTo>
                    <a:lnTo>
                      <a:pt x="1034" y="568"/>
                    </a:lnTo>
                    <a:lnTo>
                      <a:pt x="1022" y="552"/>
                    </a:lnTo>
                    <a:lnTo>
                      <a:pt x="1062" y="537"/>
                    </a:lnTo>
                    <a:lnTo>
                      <a:pt x="1041" y="538"/>
                    </a:lnTo>
                    <a:lnTo>
                      <a:pt x="1045" y="527"/>
                    </a:lnTo>
                    <a:lnTo>
                      <a:pt x="1010" y="540"/>
                    </a:lnTo>
                    <a:lnTo>
                      <a:pt x="1000" y="532"/>
                    </a:lnTo>
                    <a:lnTo>
                      <a:pt x="1000" y="510"/>
                    </a:lnTo>
                    <a:lnTo>
                      <a:pt x="977" y="503"/>
                    </a:lnTo>
                    <a:lnTo>
                      <a:pt x="960" y="539"/>
                    </a:lnTo>
                    <a:lnTo>
                      <a:pt x="891" y="552"/>
                    </a:lnTo>
                    <a:lnTo>
                      <a:pt x="843" y="566"/>
                    </a:lnTo>
                    <a:lnTo>
                      <a:pt x="835" y="572"/>
                    </a:lnTo>
                    <a:lnTo>
                      <a:pt x="846" y="574"/>
                    </a:lnTo>
                    <a:lnTo>
                      <a:pt x="849" y="579"/>
                    </a:lnTo>
                    <a:lnTo>
                      <a:pt x="791" y="594"/>
                    </a:lnTo>
                    <a:lnTo>
                      <a:pt x="794" y="587"/>
                    </a:lnTo>
                    <a:lnTo>
                      <a:pt x="798" y="582"/>
                    </a:lnTo>
                    <a:lnTo>
                      <a:pt x="800" y="576"/>
                    </a:lnTo>
                    <a:lnTo>
                      <a:pt x="809" y="571"/>
                    </a:lnTo>
                    <a:lnTo>
                      <a:pt x="810" y="539"/>
                    </a:lnTo>
                    <a:lnTo>
                      <a:pt x="820" y="550"/>
                    </a:lnTo>
                    <a:lnTo>
                      <a:pt x="837" y="546"/>
                    </a:lnTo>
                    <a:lnTo>
                      <a:pt x="823" y="527"/>
                    </a:lnTo>
                    <a:lnTo>
                      <a:pt x="773" y="518"/>
                    </a:lnTo>
                    <a:lnTo>
                      <a:pt x="770" y="518"/>
                    </a:lnTo>
                    <a:lnTo>
                      <a:pt x="765" y="493"/>
                    </a:lnTo>
                    <a:lnTo>
                      <a:pt x="755" y="495"/>
                    </a:lnTo>
                    <a:lnTo>
                      <a:pt x="746" y="480"/>
                    </a:lnTo>
                    <a:lnTo>
                      <a:pt x="735" y="479"/>
                    </a:lnTo>
                    <a:lnTo>
                      <a:pt x="735" y="488"/>
                    </a:lnTo>
                    <a:lnTo>
                      <a:pt x="722" y="475"/>
                    </a:lnTo>
                    <a:lnTo>
                      <a:pt x="699" y="493"/>
                    </a:lnTo>
                    <a:lnTo>
                      <a:pt x="634" y="480"/>
                    </a:lnTo>
                    <a:lnTo>
                      <a:pt x="626" y="468"/>
                    </a:lnTo>
                    <a:lnTo>
                      <a:pt x="625" y="476"/>
                    </a:lnTo>
                    <a:lnTo>
                      <a:pt x="249" y="476"/>
                    </a:lnTo>
                    <a:lnTo>
                      <a:pt x="244" y="462"/>
                    </a:lnTo>
                    <a:lnTo>
                      <a:pt x="224" y="458"/>
                    </a:lnTo>
                    <a:lnTo>
                      <a:pt x="225" y="449"/>
                    </a:lnTo>
                    <a:lnTo>
                      <a:pt x="183" y="437"/>
                    </a:lnTo>
                    <a:lnTo>
                      <a:pt x="188" y="431"/>
                    </a:lnTo>
                    <a:lnTo>
                      <a:pt x="178" y="414"/>
                    </a:lnTo>
                    <a:lnTo>
                      <a:pt x="168" y="413"/>
                    </a:lnTo>
                    <a:lnTo>
                      <a:pt x="145" y="377"/>
                    </a:lnTo>
                    <a:lnTo>
                      <a:pt x="149" y="366"/>
                    </a:lnTo>
                    <a:lnTo>
                      <a:pt x="150" y="347"/>
                    </a:lnTo>
                    <a:lnTo>
                      <a:pt x="124" y="336"/>
                    </a:lnTo>
                    <a:lnTo>
                      <a:pt x="76" y="273"/>
                    </a:lnTo>
                    <a:lnTo>
                      <a:pt x="48" y="291"/>
                    </a:lnTo>
                    <a:lnTo>
                      <a:pt x="41" y="283"/>
                    </a:lnTo>
                    <a:lnTo>
                      <a:pt x="39" y="281"/>
                    </a:lnTo>
                    <a:lnTo>
                      <a:pt x="26" y="264"/>
                    </a:lnTo>
                    <a:lnTo>
                      <a:pt x="0" y="264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97" name="Freeform 45"/>
              <p:cNvSpPr>
                <a:spLocks/>
              </p:cNvSpPr>
              <p:nvPr/>
            </p:nvSpPr>
            <p:spPr bwMode="auto">
              <a:xfrm>
                <a:off x="1330" y="2676"/>
                <a:ext cx="69" cy="40"/>
              </a:xfrm>
              <a:custGeom>
                <a:avLst/>
                <a:gdLst>
                  <a:gd name="T0" fmla="*/ 0 w 69"/>
                  <a:gd name="T1" fmla="*/ 0 h 40"/>
                  <a:gd name="T2" fmla="*/ 0 w 69"/>
                  <a:gd name="T3" fmla="*/ 0 h 40"/>
                  <a:gd name="T4" fmla="*/ 37 w 69"/>
                  <a:gd name="T5" fmla="*/ 8 h 40"/>
                  <a:gd name="T6" fmla="*/ 68 w 69"/>
                  <a:gd name="T7" fmla="*/ 39 h 40"/>
                  <a:gd name="T8" fmla="*/ 50 w 69"/>
                  <a:gd name="T9" fmla="*/ 33 h 40"/>
                  <a:gd name="T10" fmla="*/ 0 w 69"/>
                  <a:gd name="T11" fmla="*/ 0 h 40"/>
                  <a:gd name="T12" fmla="*/ 0 w 69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40"/>
                  <a:gd name="T23" fmla="*/ 69 w 69"/>
                  <a:gd name="T24" fmla="*/ 40 h 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40">
                    <a:moveTo>
                      <a:pt x="0" y="0"/>
                    </a:moveTo>
                    <a:lnTo>
                      <a:pt x="0" y="0"/>
                    </a:lnTo>
                    <a:lnTo>
                      <a:pt x="37" y="8"/>
                    </a:lnTo>
                    <a:lnTo>
                      <a:pt x="68" y="39"/>
                    </a:lnTo>
                    <a:lnTo>
                      <a:pt x="50" y="33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98" name="Freeform 2725"/>
              <p:cNvSpPr>
                <a:spLocks/>
              </p:cNvSpPr>
              <p:nvPr/>
            </p:nvSpPr>
            <p:spPr bwMode="auto">
              <a:xfrm>
                <a:off x="1362" y="2165"/>
                <a:ext cx="144" cy="89"/>
              </a:xfrm>
              <a:custGeom>
                <a:avLst/>
                <a:gdLst>
                  <a:gd name="T0" fmla="*/ 0 w 144"/>
                  <a:gd name="T1" fmla="*/ 66 h 89"/>
                  <a:gd name="T2" fmla="*/ 0 w 144"/>
                  <a:gd name="T3" fmla="*/ 66 h 89"/>
                  <a:gd name="T4" fmla="*/ 6 w 144"/>
                  <a:gd name="T5" fmla="*/ 55 h 89"/>
                  <a:gd name="T6" fmla="*/ 27 w 144"/>
                  <a:gd name="T7" fmla="*/ 18 h 89"/>
                  <a:gd name="T8" fmla="*/ 17 w 144"/>
                  <a:gd name="T9" fmla="*/ 3 h 89"/>
                  <a:gd name="T10" fmla="*/ 61 w 144"/>
                  <a:gd name="T11" fmla="*/ 0 h 89"/>
                  <a:gd name="T12" fmla="*/ 92 w 144"/>
                  <a:gd name="T13" fmla="*/ 14 h 89"/>
                  <a:gd name="T14" fmla="*/ 112 w 144"/>
                  <a:gd name="T15" fmla="*/ 6 h 89"/>
                  <a:gd name="T16" fmla="*/ 143 w 144"/>
                  <a:gd name="T17" fmla="*/ 27 h 89"/>
                  <a:gd name="T18" fmla="*/ 77 w 144"/>
                  <a:gd name="T19" fmla="*/ 59 h 89"/>
                  <a:gd name="T20" fmla="*/ 72 w 144"/>
                  <a:gd name="T21" fmla="*/ 79 h 89"/>
                  <a:gd name="T22" fmla="*/ 39 w 144"/>
                  <a:gd name="T23" fmla="*/ 88 h 89"/>
                  <a:gd name="T24" fmla="*/ 25 w 144"/>
                  <a:gd name="T25" fmla="*/ 73 h 89"/>
                  <a:gd name="T26" fmla="*/ 0 w 144"/>
                  <a:gd name="T27" fmla="*/ 66 h 89"/>
                  <a:gd name="T28" fmla="*/ 0 w 144"/>
                  <a:gd name="T29" fmla="*/ 66 h 8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4"/>
                  <a:gd name="T46" fmla="*/ 0 h 89"/>
                  <a:gd name="T47" fmla="*/ 144 w 144"/>
                  <a:gd name="T48" fmla="*/ 89 h 8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4" h="89">
                    <a:moveTo>
                      <a:pt x="0" y="66"/>
                    </a:moveTo>
                    <a:lnTo>
                      <a:pt x="0" y="66"/>
                    </a:lnTo>
                    <a:lnTo>
                      <a:pt x="6" y="55"/>
                    </a:lnTo>
                    <a:lnTo>
                      <a:pt x="27" y="18"/>
                    </a:lnTo>
                    <a:lnTo>
                      <a:pt x="17" y="3"/>
                    </a:lnTo>
                    <a:lnTo>
                      <a:pt x="61" y="0"/>
                    </a:lnTo>
                    <a:lnTo>
                      <a:pt x="92" y="14"/>
                    </a:lnTo>
                    <a:lnTo>
                      <a:pt x="112" y="6"/>
                    </a:lnTo>
                    <a:lnTo>
                      <a:pt x="143" y="27"/>
                    </a:lnTo>
                    <a:lnTo>
                      <a:pt x="77" y="59"/>
                    </a:lnTo>
                    <a:lnTo>
                      <a:pt x="72" y="79"/>
                    </a:lnTo>
                    <a:lnTo>
                      <a:pt x="39" y="88"/>
                    </a:lnTo>
                    <a:lnTo>
                      <a:pt x="25" y="73"/>
                    </a:lnTo>
                    <a:lnTo>
                      <a:pt x="0" y="66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99" name="Freeform 2726"/>
              <p:cNvSpPr>
                <a:spLocks/>
              </p:cNvSpPr>
              <p:nvPr/>
            </p:nvSpPr>
            <p:spPr bwMode="auto">
              <a:xfrm>
                <a:off x="1403" y="2082"/>
                <a:ext cx="101" cy="51"/>
              </a:xfrm>
              <a:custGeom>
                <a:avLst/>
                <a:gdLst>
                  <a:gd name="T0" fmla="*/ 0 w 101"/>
                  <a:gd name="T1" fmla="*/ 38 h 51"/>
                  <a:gd name="T2" fmla="*/ 0 w 101"/>
                  <a:gd name="T3" fmla="*/ 38 h 51"/>
                  <a:gd name="T4" fmla="*/ 23 w 101"/>
                  <a:gd name="T5" fmla="*/ 45 h 51"/>
                  <a:gd name="T6" fmla="*/ 29 w 101"/>
                  <a:gd name="T7" fmla="*/ 37 h 51"/>
                  <a:gd name="T8" fmla="*/ 34 w 101"/>
                  <a:gd name="T9" fmla="*/ 50 h 51"/>
                  <a:gd name="T10" fmla="*/ 45 w 101"/>
                  <a:gd name="T11" fmla="*/ 45 h 51"/>
                  <a:gd name="T12" fmla="*/ 43 w 101"/>
                  <a:gd name="T13" fmla="*/ 33 h 51"/>
                  <a:gd name="T14" fmla="*/ 54 w 101"/>
                  <a:gd name="T15" fmla="*/ 39 h 51"/>
                  <a:gd name="T16" fmla="*/ 60 w 101"/>
                  <a:gd name="T17" fmla="*/ 21 h 51"/>
                  <a:gd name="T18" fmla="*/ 69 w 101"/>
                  <a:gd name="T19" fmla="*/ 20 h 51"/>
                  <a:gd name="T20" fmla="*/ 72 w 101"/>
                  <a:gd name="T21" fmla="*/ 37 h 51"/>
                  <a:gd name="T22" fmla="*/ 94 w 101"/>
                  <a:gd name="T23" fmla="*/ 24 h 51"/>
                  <a:gd name="T24" fmla="*/ 87 w 101"/>
                  <a:gd name="T25" fmla="*/ 10 h 51"/>
                  <a:gd name="T26" fmla="*/ 100 w 101"/>
                  <a:gd name="T27" fmla="*/ 7 h 51"/>
                  <a:gd name="T28" fmla="*/ 86 w 101"/>
                  <a:gd name="T29" fmla="*/ 0 h 51"/>
                  <a:gd name="T30" fmla="*/ 50 w 101"/>
                  <a:gd name="T31" fmla="*/ 7 h 51"/>
                  <a:gd name="T32" fmla="*/ 0 w 101"/>
                  <a:gd name="T33" fmla="*/ 38 h 51"/>
                  <a:gd name="T34" fmla="*/ 0 w 101"/>
                  <a:gd name="T35" fmla="*/ 38 h 5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51"/>
                  <a:gd name="T56" fmla="*/ 101 w 101"/>
                  <a:gd name="T57" fmla="*/ 51 h 5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51">
                    <a:moveTo>
                      <a:pt x="0" y="38"/>
                    </a:moveTo>
                    <a:lnTo>
                      <a:pt x="0" y="38"/>
                    </a:lnTo>
                    <a:lnTo>
                      <a:pt x="23" y="45"/>
                    </a:lnTo>
                    <a:lnTo>
                      <a:pt x="29" y="37"/>
                    </a:lnTo>
                    <a:lnTo>
                      <a:pt x="34" y="50"/>
                    </a:lnTo>
                    <a:lnTo>
                      <a:pt x="45" y="45"/>
                    </a:lnTo>
                    <a:lnTo>
                      <a:pt x="43" y="33"/>
                    </a:lnTo>
                    <a:lnTo>
                      <a:pt x="54" y="39"/>
                    </a:lnTo>
                    <a:lnTo>
                      <a:pt x="60" y="21"/>
                    </a:lnTo>
                    <a:lnTo>
                      <a:pt x="69" y="20"/>
                    </a:lnTo>
                    <a:lnTo>
                      <a:pt x="72" y="37"/>
                    </a:lnTo>
                    <a:lnTo>
                      <a:pt x="94" y="24"/>
                    </a:lnTo>
                    <a:lnTo>
                      <a:pt x="87" y="10"/>
                    </a:lnTo>
                    <a:lnTo>
                      <a:pt x="100" y="7"/>
                    </a:lnTo>
                    <a:lnTo>
                      <a:pt x="86" y="0"/>
                    </a:lnTo>
                    <a:lnTo>
                      <a:pt x="50" y="7"/>
                    </a:lnTo>
                    <a:lnTo>
                      <a:pt x="0" y="38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400" name="Freeform 2727"/>
              <p:cNvSpPr>
                <a:spLocks/>
              </p:cNvSpPr>
              <p:nvPr/>
            </p:nvSpPr>
            <p:spPr bwMode="auto">
              <a:xfrm>
                <a:off x="1457" y="2196"/>
                <a:ext cx="247" cy="122"/>
              </a:xfrm>
              <a:custGeom>
                <a:avLst/>
                <a:gdLst>
                  <a:gd name="T0" fmla="*/ 0 w 247"/>
                  <a:gd name="T1" fmla="*/ 39 h 122"/>
                  <a:gd name="T2" fmla="*/ 0 w 247"/>
                  <a:gd name="T3" fmla="*/ 39 h 122"/>
                  <a:gd name="T4" fmla="*/ 12 w 247"/>
                  <a:gd name="T5" fmla="*/ 29 h 122"/>
                  <a:gd name="T6" fmla="*/ 6 w 247"/>
                  <a:gd name="T7" fmla="*/ 24 h 122"/>
                  <a:gd name="T8" fmla="*/ 35 w 247"/>
                  <a:gd name="T9" fmla="*/ 7 h 122"/>
                  <a:gd name="T10" fmla="*/ 59 w 247"/>
                  <a:gd name="T11" fmla="*/ 0 h 122"/>
                  <a:gd name="T12" fmla="*/ 67 w 247"/>
                  <a:gd name="T13" fmla="*/ 13 h 122"/>
                  <a:gd name="T14" fmla="*/ 59 w 247"/>
                  <a:gd name="T15" fmla="*/ 20 h 122"/>
                  <a:gd name="T16" fmla="*/ 81 w 247"/>
                  <a:gd name="T17" fmla="*/ 10 h 122"/>
                  <a:gd name="T18" fmla="*/ 105 w 247"/>
                  <a:gd name="T19" fmla="*/ 18 h 122"/>
                  <a:gd name="T20" fmla="*/ 96 w 247"/>
                  <a:gd name="T21" fmla="*/ 27 h 122"/>
                  <a:gd name="T22" fmla="*/ 124 w 247"/>
                  <a:gd name="T23" fmla="*/ 21 h 122"/>
                  <a:gd name="T24" fmla="*/ 116 w 247"/>
                  <a:gd name="T25" fmla="*/ 11 h 122"/>
                  <a:gd name="T26" fmla="*/ 127 w 247"/>
                  <a:gd name="T27" fmla="*/ 12 h 122"/>
                  <a:gd name="T28" fmla="*/ 149 w 247"/>
                  <a:gd name="T29" fmla="*/ 44 h 122"/>
                  <a:gd name="T30" fmla="*/ 157 w 247"/>
                  <a:gd name="T31" fmla="*/ 37 h 122"/>
                  <a:gd name="T32" fmla="*/ 148 w 247"/>
                  <a:gd name="T33" fmla="*/ 1 h 122"/>
                  <a:gd name="T34" fmla="*/ 166 w 247"/>
                  <a:gd name="T35" fmla="*/ 2 h 122"/>
                  <a:gd name="T36" fmla="*/ 186 w 247"/>
                  <a:gd name="T37" fmla="*/ 14 h 122"/>
                  <a:gd name="T38" fmla="*/ 197 w 247"/>
                  <a:gd name="T39" fmla="*/ 58 h 122"/>
                  <a:gd name="T40" fmla="*/ 246 w 247"/>
                  <a:gd name="T41" fmla="*/ 80 h 122"/>
                  <a:gd name="T42" fmla="*/ 245 w 247"/>
                  <a:gd name="T43" fmla="*/ 91 h 122"/>
                  <a:gd name="T44" fmla="*/ 232 w 247"/>
                  <a:gd name="T45" fmla="*/ 86 h 122"/>
                  <a:gd name="T46" fmla="*/ 217 w 247"/>
                  <a:gd name="T47" fmla="*/ 94 h 122"/>
                  <a:gd name="T48" fmla="*/ 238 w 247"/>
                  <a:gd name="T49" fmla="*/ 104 h 122"/>
                  <a:gd name="T50" fmla="*/ 219 w 247"/>
                  <a:gd name="T51" fmla="*/ 114 h 122"/>
                  <a:gd name="T52" fmla="*/ 187 w 247"/>
                  <a:gd name="T53" fmla="*/ 109 h 122"/>
                  <a:gd name="T54" fmla="*/ 169 w 247"/>
                  <a:gd name="T55" fmla="*/ 97 h 122"/>
                  <a:gd name="T56" fmla="*/ 128 w 247"/>
                  <a:gd name="T57" fmla="*/ 117 h 122"/>
                  <a:gd name="T58" fmla="*/ 78 w 247"/>
                  <a:gd name="T59" fmla="*/ 121 h 122"/>
                  <a:gd name="T60" fmla="*/ 68 w 247"/>
                  <a:gd name="T61" fmla="*/ 102 h 122"/>
                  <a:gd name="T62" fmla="*/ 40 w 247"/>
                  <a:gd name="T63" fmla="*/ 100 h 122"/>
                  <a:gd name="T64" fmla="*/ 22 w 247"/>
                  <a:gd name="T65" fmla="*/ 84 h 122"/>
                  <a:gd name="T66" fmla="*/ 93 w 247"/>
                  <a:gd name="T67" fmla="*/ 74 h 122"/>
                  <a:gd name="T68" fmla="*/ 19 w 247"/>
                  <a:gd name="T69" fmla="*/ 69 h 122"/>
                  <a:gd name="T70" fmla="*/ 9 w 247"/>
                  <a:gd name="T71" fmla="*/ 59 h 122"/>
                  <a:gd name="T72" fmla="*/ 47 w 247"/>
                  <a:gd name="T73" fmla="*/ 48 h 122"/>
                  <a:gd name="T74" fmla="*/ 12 w 247"/>
                  <a:gd name="T75" fmla="*/ 49 h 122"/>
                  <a:gd name="T76" fmla="*/ 15 w 247"/>
                  <a:gd name="T77" fmla="*/ 44 h 122"/>
                  <a:gd name="T78" fmla="*/ 0 w 247"/>
                  <a:gd name="T79" fmla="*/ 39 h 122"/>
                  <a:gd name="T80" fmla="*/ 0 w 247"/>
                  <a:gd name="T81" fmla="*/ 39 h 12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47"/>
                  <a:gd name="T124" fmla="*/ 0 h 122"/>
                  <a:gd name="T125" fmla="*/ 247 w 247"/>
                  <a:gd name="T126" fmla="*/ 122 h 12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47" h="122">
                    <a:moveTo>
                      <a:pt x="0" y="39"/>
                    </a:moveTo>
                    <a:lnTo>
                      <a:pt x="0" y="39"/>
                    </a:lnTo>
                    <a:lnTo>
                      <a:pt x="12" y="29"/>
                    </a:lnTo>
                    <a:lnTo>
                      <a:pt x="6" y="24"/>
                    </a:lnTo>
                    <a:lnTo>
                      <a:pt x="35" y="7"/>
                    </a:lnTo>
                    <a:lnTo>
                      <a:pt x="59" y="0"/>
                    </a:lnTo>
                    <a:lnTo>
                      <a:pt x="67" y="13"/>
                    </a:lnTo>
                    <a:lnTo>
                      <a:pt x="59" y="20"/>
                    </a:lnTo>
                    <a:lnTo>
                      <a:pt x="81" y="10"/>
                    </a:lnTo>
                    <a:lnTo>
                      <a:pt x="105" y="18"/>
                    </a:lnTo>
                    <a:lnTo>
                      <a:pt x="96" y="27"/>
                    </a:lnTo>
                    <a:lnTo>
                      <a:pt x="124" y="21"/>
                    </a:lnTo>
                    <a:lnTo>
                      <a:pt x="116" y="11"/>
                    </a:lnTo>
                    <a:lnTo>
                      <a:pt x="127" y="12"/>
                    </a:lnTo>
                    <a:lnTo>
                      <a:pt x="149" y="44"/>
                    </a:lnTo>
                    <a:lnTo>
                      <a:pt x="157" y="37"/>
                    </a:lnTo>
                    <a:lnTo>
                      <a:pt x="148" y="1"/>
                    </a:lnTo>
                    <a:lnTo>
                      <a:pt x="166" y="2"/>
                    </a:lnTo>
                    <a:lnTo>
                      <a:pt x="186" y="14"/>
                    </a:lnTo>
                    <a:lnTo>
                      <a:pt x="197" y="58"/>
                    </a:lnTo>
                    <a:lnTo>
                      <a:pt x="246" y="80"/>
                    </a:lnTo>
                    <a:lnTo>
                      <a:pt x="245" y="91"/>
                    </a:lnTo>
                    <a:lnTo>
                      <a:pt x="232" y="86"/>
                    </a:lnTo>
                    <a:lnTo>
                      <a:pt x="217" y="94"/>
                    </a:lnTo>
                    <a:lnTo>
                      <a:pt x="238" y="104"/>
                    </a:lnTo>
                    <a:lnTo>
                      <a:pt x="219" y="114"/>
                    </a:lnTo>
                    <a:lnTo>
                      <a:pt x="187" y="109"/>
                    </a:lnTo>
                    <a:lnTo>
                      <a:pt x="169" y="97"/>
                    </a:lnTo>
                    <a:lnTo>
                      <a:pt x="128" y="117"/>
                    </a:lnTo>
                    <a:lnTo>
                      <a:pt x="78" y="121"/>
                    </a:lnTo>
                    <a:lnTo>
                      <a:pt x="68" y="102"/>
                    </a:lnTo>
                    <a:lnTo>
                      <a:pt x="40" y="100"/>
                    </a:lnTo>
                    <a:lnTo>
                      <a:pt x="22" y="84"/>
                    </a:lnTo>
                    <a:lnTo>
                      <a:pt x="93" y="74"/>
                    </a:lnTo>
                    <a:lnTo>
                      <a:pt x="19" y="69"/>
                    </a:lnTo>
                    <a:lnTo>
                      <a:pt x="9" y="59"/>
                    </a:lnTo>
                    <a:lnTo>
                      <a:pt x="47" y="48"/>
                    </a:lnTo>
                    <a:lnTo>
                      <a:pt x="12" y="49"/>
                    </a:lnTo>
                    <a:lnTo>
                      <a:pt x="15" y="44"/>
                    </a:lnTo>
                    <a:lnTo>
                      <a:pt x="0" y="39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401" name="Freeform 2728"/>
              <p:cNvSpPr>
                <a:spLocks/>
              </p:cNvSpPr>
              <p:nvPr/>
            </p:nvSpPr>
            <p:spPr bwMode="auto">
              <a:xfrm>
                <a:off x="1475" y="2101"/>
                <a:ext cx="168" cy="68"/>
              </a:xfrm>
              <a:custGeom>
                <a:avLst/>
                <a:gdLst>
                  <a:gd name="T0" fmla="*/ 0 w 168"/>
                  <a:gd name="T1" fmla="*/ 44 h 68"/>
                  <a:gd name="T2" fmla="*/ 0 w 168"/>
                  <a:gd name="T3" fmla="*/ 44 h 68"/>
                  <a:gd name="T4" fmla="*/ 6 w 168"/>
                  <a:gd name="T5" fmla="*/ 38 h 68"/>
                  <a:gd name="T6" fmla="*/ 34 w 168"/>
                  <a:gd name="T7" fmla="*/ 32 h 68"/>
                  <a:gd name="T8" fmla="*/ 6 w 168"/>
                  <a:gd name="T9" fmla="*/ 33 h 68"/>
                  <a:gd name="T10" fmla="*/ 39 w 168"/>
                  <a:gd name="T11" fmla="*/ 27 h 68"/>
                  <a:gd name="T12" fmla="*/ 12 w 168"/>
                  <a:gd name="T13" fmla="*/ 27 h 68"/>
                  <a:gd name="T14" fmla="*/ 14 w 168"/>
                  <a:gd name="T15" fmla="*/ 19 h 68"/>
                  <a:gd name="T16" fmla="*/ 40 w 168"/>
                  <a:gd name="T17" fmla="*/ 19 h 68"/>
                  <a:gd name="T18" fmla="*/ 22 w 168"/>
                  <a:gd name="T19" fmla="*/ 17 h 68"/>
                  <a:gd name="T20" fmla="*/ 36 w 168"/>
                  <a:gd name="T21" fmla="*/ 10 h 68"/>
                  <a:gd name="T22" fmla="*/ 70 w 168"/>
                  <a:gd name="T23" fmla="*/ 19 h 68"/>
                  <a:gd name="T24" fmla="*/ 87 w 168"/>
                  <a:gd name="T25" fmla="*/ 36 h 68"/>
                  <a:gd name="T26" fmla="*/ 118 w 168"/>
                  <a:gd name="T27" fmla="*/ 37 h 68"/>
                  <a:gd name="T28" fmla="*/ 106 w 168"/>
                  <a:gd name="T29" fmla="*/ 27 h 68"/>
                  <a:gd name="T30" fmla="*/ 113 w 168"/>
                  <a:gd name="T31" fmla="*/ 20 h 68"/>
                  <a:gd name="T32" fmla="*/ 99 w 168"/>
                  <a:gd name="T33" fmla="*/ 12 h 68"/>
                  <a:gd name="T34" fmla="*/ 121 w 168"/>
                  <a:gd name="T35" fmla="*/ 0 h 68"/>
                  <a:gd name="T36" fmla="*/ 131 w 168"/>
                  <a:gd name="T37" fmla="*/ 14 h 68"/>
                  <a:gd name="T38" fmla="*/ 124 w 168"/>
                  <a:gd name="T39" fmla="*/ 21 h 68"/>
                  <a:gd name="T40" fmla="*/ 136 w 168"/>
                  <a:gd name="T41" fmla="*/ 23 h 68"/>
                  <a:gd name="T42" fmla="*/ 132 w 168"/>
                  <a:gd name="T43" fmla="*/ 31 h 68"/>
                  <a:gd name="T44" fmla="*/ 147 w 168"/>
                  <a:gd name="T45" fmla="*/ 33 h 68"/>
                  <a:gd name="T46" fmla="*/ 156 w 168"/>
                  <a:gd name="T47" fmla="*/ 23 h 68"/>
                  <a:gd name="T48" fmla="*/ 167 w 168"/>
                  <a:gd name="T49" fmla="*/ 35 h 68"/>
                  <a:gd name="T50" fmla="*/ 158 w 168"/>
                  <a:gd name="T51" fmla="*/ 50 h 68"/>
                  <a:gd name="T52" fmla="*/ 122 w 168"/>
                  <a:gd name="T53" fmla="*/ 49 h 68"/>
                  <a:gd name="T54" fmla="*/ 67 w 168"/>
                  <a:gd name="T55" fmla="*/ 67 h 68"/>
                  <a:gd name="T56" fmla="*/ 45 w 168"/>
                  <a:gd name="T57" fmla="*/ 57 h 68"/>
                  <a:gd name="T58" fmla="*/ 91 w 168"/>
                  <a:gd name="T59" fmla="*/ 42 h 68"/>
                  <a:gd name="T60" fmla="*/ 51 w 168"/>
                  <a:gd name="T61" fmla="*/ 51 h 68"/>
                  <a:gd name="T62" fmla="*/ 58 w 168"/>
                  <a:gd name="T63" fmla="*/ 39 h 68"/>
                  <a:gd name="T64" fmla="*/ 38 w 168"/>
                  <a:gd name="T65" fmla="*/ 52 h 68"/>
                  <a:gd name="T66" fmla="*/ 14 w 168"/>
                  <a:gd name="T67" fmla="*/ 49 h 68"/>
                  <a:gd name="T68" fmla="*/ 0 w 168"/>
                  <a:gd name="T69" fmla="*/ 44 h 68"/>
                  <a:gd name="T70" fmla="*/ 0 w 168"/>
                  <a:gd name="T71" fmla="*/ 44 h 6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68"/>
                  <a:gd name="T109" fmla="*/ 0 h 68"/>
                  <a:gd name="T110" fmla="*/ 168 w 168"/>
                  <a:gd name="T111" fmla="*/ 68 h 6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68" h="68">
                    <a:moveTo>
                      <a:pt x="0" y="44"/>
                    </a:moveTo>
                    <a:lnTo>
                      <a:pt x="0" y="44"/>
                    </a:lnTo>
                    <a:lnTo>
                      <a:pt x="6" y="38"/>
                    </a:lnTo>
                    <a:lnTo>
                      <a:pt x="34" y="32"/>
                    </a:lnTo>
                    <a:lnTo>
                      <a:pt x="6" y="33"/>
                    </a:lnTo>
                    <a:lnTo>
                      <a:pt x="39" y="27"/>
                    </a:lnTo>
                    <a:lnTo>
                      <a:pt x="12" y="27"/>
                    </a:lnTo>
                    <a:lnTo>
                      <a:pt x="14" y="19"/>
                    </a:lnTo>
                    <a:lnTo>
                      <a:pt x="40" y="19"/>
                    </a:lnTo>
                    <a:lnTo>
                      <a:pt x="22" y="17"/>
                    </a:lnTo>
                    <a:lnTo>
                      <a:pt x="36" y="10"/>
                    </a:lnTo>
                    <a:lnTo>
                      <a:pt x="70" y="19"/>
                    </a:lnTo>
                    <a:lnTo>
                      <a:pt x="87" y="36"/>
                    </a:lnTo>
                    <a:lnTo>
                      <a:pt x="118" y="37"/>
                    </a:lnTo>
                    <a:lnTo>
                      <a:pt x="106" y="27"/>
                    </a:lnTo>
                    <a:lnTo>
                      <a:pt x="113" y="20"/>
                    </a:lnTo>
                    <a:lnTo>
                      <a:pt x="99" y="12"/>
                    </a:lnTo>
                    <a:lnTo>
                      <a:pt x="121" y="0"/>
                    </a:lnTo>
                    <a:lnTo>
                      <a:pt x="131" y="14"/>
                    </a:lnTo>
                    <a:lnTo>
                      <a:pt x="124" y="21"/>
                    </a:lnTo>
                    <a:lnTo>
                      <a:pt x="136" y="23"/>
                    </a:lnTo>
                    <a:lnTo>
                      <a:pt x="132" y="31"/>
                    </a:lnTo>
                    <a:lnTo>
                      <a:pt x="147" y="33"/>
                    </a:lnTo>
                    <a:lnTo>
                      <a:pt x="156" y="23"/>
                    </a:lnTo>
                    <a:lnTo>
                      <a:pt x="167" y="35"/>
                    </a:lnTo>
                    <a:lnTo>
                      <a:pt x="158" y="50"/>
                    </a:lnTo>
                    <a:lnTo>
                      <a:pt x="122" y="49"/>
                    </a:lnTo>
                    <a:lnTo>
                      <a:pt x="67" y="67"/>
                    </a:lnTo>
                    <a:lnTo>
                      <a:pt x="45" y="57"/>
                    </a:lnTo>
                    <a:lnTo>
                      <a:pt x="91" y="42"/>
                    </a:lnTo>
                    <a:lnTo>
                      <a:pt x="51" y="51"/>
                    </a:lnTo>
                    <a:lnTo>
                      <a:pt x="58" y="39"/>
                    </a:lnTo>
                    <a:lnTo>
                      <a:pt x="38" y="52"/>
                    </a:lnTo>
                    <a:lnTo>
                      <a:pt x="14" y="49"/>
                    </a:lnTo>
                    <a:lnTo>
                      <a:pt x="0" y="44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402" name="Freeform 2729"/>
              <p:cNvSpPr>
                <a:spLocks/>
              </p:cNvSpPr>
              <p:nvPr/>
            </p:nvSpPr>
            <p:spPr bwMode="auto">
              <a:xfrm>
                <a:off x="1641" y="2031"/>
                <a:ext cx="87" cy="43"/>
              </a:xfrm>
              <a:custGeom>
                <a:avLst/>
                <a:gdLst>
                  <a:gd name="T0" fmla="*/ 0 w 87"/>
                  <a:gd name="T1" fmla="*/ 0 h 43"/>
                  <a:gd name="T2" fmla="*/ 0 w 87"/>
                  <a:gd name="T3" fmla="*/ 0 h 43"/>
                  <a:gd name="T4" fmla="*/ 7 w 87"/>
                  <a:gd name="T5" fmla="*/ 15 h 43"/>
                  <a:gd name="T6" fmla="*/ 28 w 87"/>
                  <a:gd name="T7" fmla="*/ 15 h 43"/>
                  <a:gd name="T8" fmla="*/ 21 w 87"/>
                  <a:gd name="T9" fmla="*/ 18 h 43"/>
                  <a:gd name="T10" fmla="*/ 26 w 87"/>
                  <a:gd name="T11" fmla="*/ 23 h 43"/>
                  <a:gd name="T12" fmla="*/ 8 w 87"/>
                  <a:gd name="T13" fmla="*/ 25 h 43"/>
                  <a:gd name="T14" fmla="*/ 38 w 87"/>
                  <a:gd name="T15" fmla="*/ 31 h 43"/>
                  <a:gd name="T16" fmla="*/ 86 w 87"/>
                  <a:gd name="T17" fmla="*/ 42 h 43"/>
                  <a:gd name="T18" fmla="*/ 79 w 87"/>
                  <a:gd name="T19" fmla="*/ 17 h 43"/>
                  <a:gd name="T20" fmla="*/ 44 w 87"/>
                  <a:gd name="T21" fmla="*/ 3 h 43"/>
                  <a:gd name="T22" fmla="*/ 33 w 87"/>
                  <a:gd name="T23" fmla="*/ 9 h 43"/>
                  <a:gd name="T24" fmla="*/ 30 w 87"/>
                  <a:gd name="T25" fmla="*/ 0 h 43"/>
                  <a:gd name="T26" fmla="*/ 0 w 87"/>
                  <a:gd name="T27" fmla="*/ 0 h 43"/>
                  <a:gd name="T28" fmla="*/ 0 w 87"/>
                  <a:gd name="T29" fmla="*/ 0 h 4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7"/>
                  <a:gd name="T46" fmla="*/ 0 h 43"/>
                  <a:gd name="T47" fmla="*/ 87 w 87"/>
                  <a:gd name="T48" fmla="*/ 43 h 4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7" h="43">
                    <a:moveTo>
                      <a:pt x="0" y="0"/>
                    </a:moveTo>
                    <a:lnTo>
                      <a:pt x="0" y="0"/>
                    </a:lnTo>
                    <a:lnTo>
                      <a:pt x="7" y="15"/>
                    </a:lnTo>
                    <a:lnTo>
                      <a:pt x="28" y="15"/>
                    </a:lnTo>
                    <a:lnTo>
                      <a:pt x="21" y="18"/>
                    </a:lnTo>
                    <a:lnTo>
                      <a:pt x="26" y="23"/>
                    </a:lnTo>
                    <a:lnTo>
                      <a:pt x="8" y="25"/>
                    </a:lnTo>
                    <a:lnTo>
                      <a:pt x="38" y="31"/>
                    </a:lnTo>
                    <a:lnTo>
                      <a:pt x="86" y="42"/>
                    </a:lnTo>
                    <a:lnTo>
                      <a:pt x="79" y="17"/>
                    </a:lnTo>
                    <a:lnTo>
                      <a:pt x="44" y="3"/>
                    </a:lnTo>
                    <a:lnTo>
                      <a:pt x="33" y="9"/>
                    </a:lnTo>
                    <a:lnTo>
                      <a:pt x="30" y="0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403" name="Freeform 2730"/>
              <p:cNvSpPr>
                <a:spLocks/>
              </p:cNvSpPr>
              <p:nvPr/>
            </p:nvSpPr>
            <p:spPr bwMode="auto">
              <a:xfrm>
                <a:off x="1681" y="2110"/>
                <a:ext cx="70" cy="43"/>
              </a:xfrm>
              <a:custGeom>
                <a:avLst/>
                <a:gdLst>
                  <a:gd name="T0" fmla="*/ 0 w 70"/>
                  <a:gd name="T1" fmla="*/ 28 h 43"/>
                  <a:gd name="T2" fmla="*/ 0 w 70"/>
                  <a:gd name="T3" fmla="*/ 28 h 43"/>
                  <a:gd name="T4" fmla="*/ 8 w 70"/>
                  <a:gd name="T5" fmla="*/ 18 h 43"/>
                  <a:gd name="T6" fmla="*/ 21 w 70"/>
                  <a:gd name="T7" fmla="*/ 19 h 43"/>
                  <a:gd name="T8" fmla="*/ 4 w 70"/>
                  <a:gd name="T9" fmla="*/ 9 h 43"/>
                  <a:gd name="T10" fmla="*/ 8 w 70"/>
                  <a:gd name="T11" fmla="*/ 3 h 43"/>
                  <a:gd name="T12" fmla="*/ 36 w 70"/>
                  <a:gd name="T13" fmla="*/ 17 h 43"/>
                  <a:gd name="T14" fmla="*/ 20 w 70"/>
                  <a:gd name="T15" fmla="*/ 2 h 43"/>
                  <a:gd name="T16" fmla="*/ 62 w 70"/>
                  <a:gd name="T17" fmla="*/ 0 h 43"/>
                  <a:gd name="T18" fmla="*/ 69 w 70"/>
                  <a:gd name="T19" fmla="*/ 31 h 43"/>
                  <a:gd name="T20" fmla="*/ 61 w 70"/>
                  <a:gd name="T21" fmla="*/ 26 h 43"/>
                  <a:gd name="T22" fmla="*/ 60 w 70"/>
                  <a:gd name="T23" fmla="*/ 42 h 43"/>
                  <a:gd name="T24" fmla="*/ 27 w 70"/>
                  <a:gd name="T25" fmla="*/ 41 h 43"/>
                  <a:gd name="T26" fmla="*/ 33 w 70"/>
                  <a:gd name="T27" fmla="*/ 36 h 43"/>
                  <a:gd name="T28" fmla="*/ 24 w 70"/>
                  <a:gd name="T29" fmla="*/ 30 h 43"/>
                  <a:gd name="T30" fmla="*/ 48 w 70"/>
                  <a:gd name="T31" fmla="*/ 22 h 43"/>
                  <a:gd name="T32" fmla="*/ 0 w 70"/>
                  <a:gd name="T33" fmla="*/ 28 h 43"/>
                  <a:gd name="T34" fmla="*/ 0 w 70"/>
                  <a:gd name="T35" fmla="*/ 28 h 4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0"/>
                  <a:gd name="T55" fmla="*/ 0 h 43"/>
                  <a:gd name="T56" fmla="*/ 70 w 70"/>
                  <a:gd name="T57" fmla="*/ 43 h 4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0" h="43">
                    <a:moveTo>
                      <a:pt x="0" y="28"/>
                    </a:moveTo>
                    <a:lnTo>
                      <a:pt x="0" y="28"/>
                    </a:lnTo>
                    <a:lnTo>
                      <a:pt x="8" y="18"/>
                    </a:lnTo>
                    <a:lnTo>
                      <a:pt x="21" y="19"/>
                    </a:lnTo>
                    <a:lnTo>
                      <a:pt x="4" y="9"/>
                    </a:lnTo>
                    <a:lnTo>
                      <a:pt x="8" y="3"/>
                    </a:lnTo>
                    <a:lnTo>
                      <a:pt x="36" y="17"/>
                    </a:lnTo>
                    <a:lnTo>
                      <a:pt x="20" y="2"/>
                    </a:lnTo>
                    <a:lnTo>
                      <a:pt x="62" y="0"/>
                    </a:lnTo>
                    <a:lnTo>
                      <a:pt x="69" y="31"/>
                    </a:lnTo>
                    <a:lnTo>
                      <a:pt x="61" y="26"/>
                    </a:lnTo>
                    <a:lnTo>
                      <a:pt x="60" y="42"/>
                    </a:lnTo>
                    <a:lnTo>
                      <a:pt x="27" y="41"/>
                    </a:lnTo>
                    <a:lnTo>
                      <a:pt x="33" y="36"/>
                    </a:lnTo>
                    <a:lnTo>
                      <a:pt x="24" y="30"/>
                    </a:lnTo>
                    <a:lnTo>
                      <a:pt x="48" y="22"/>
                    </a:lnTo>
                    <a:lnTo>
                      <a:pt x="0" y="28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404" name="Freeform 2731"/>
              <p:cNvSpPr>
                <a:spLocks/>
              </p:cNvSpPr>
              <p:nvPr/>
            </p:nvSpPr>
            <p:spPr bwMode="auto">
              <a:xfrm>
                <a:off x="1683" y="2183"/>
                <a:ext cx="82" cy="67"/>
              </a:xfrm>
              <a:custGeom>
                <a:avLst/>
                <a:gdLst>
                  <a:gd name="T0" fmla="*/ 0 w 82"/>
                  <a:gd name="T1" fmla="*/ 33 h 67"/>
                  <a:gd name="T2" fmla="*/ 0 w 82"/>
                  <a:gd name="T3" fmla="*/ 33 h 67"/>
                  <a:gd name="T4" fmla="*/ 4 w 82"/>
                  <a:gd name="T5" fmla="*/ 24 h 67"/>
                  <a:gd name="T6" fmla="*/ 31 w 82"/>
                  <a:gd name="T7" fmla="*/ 29 h 67"/>
                  <a:gd name="T8" fmla="*/ 27 w 82"/>
                  <a:gd name="T9" fmla="*/ 19 h 67"/>
                  <a:gd name="T10" fmla="*/ 34 w 82"/>
                  <a:gd name="T11" fmla="*/ 19 h 67"/>
                  <a:gd name="T12" fmla="*/ 16 w 82"/>
                  <a:gd name="T13" fmla="*/ 14 h 67"/>
                  <a:gd name="T14" fmla="*/ 25 w 82"/>
                  <a:gd name="T15" fmla="*/ 11 h 67"/>
                  <a:gd name="T16" fmla="*/ 17 w 82"/>
                  <a:gd name="T17" fmla="*/ 5 h 67"/>
                  <a:gd name="T18" fmla="*/ 68 w 82"/>
                  <a:gd name="T19" fmla="*/ 0 h 67"/>
                  <a:gd name="T20" fmla="*/ 70 w 82"/>
                  <a:gd name="T21" fmla="*/ 14 h 67"/>
                  <a:gd name="T22" fmla="*/ 54 w 82"/>
                  <a:gd name="T23" fmla="*/ 26 h 67"/>
                  <a:gd name="T24" fmla="*/ 78 w 82"/>
                  <a:gd name="T25" fmla="*/ 29 h 67"/>
                  <a:gd name="T26" fmla="*/ 81 w 82"/>
                  <a:gd name="T27" fmla="*/ 53 h 67"/>
                  <a:gd name="T28" fmla="*/ 46 w 82"/>
                  <a:gd name="T29" fmla="*/ 66 h 67"/>
                  <a:gd name="T30" fmla="*/ 31 w 82"/>
                  <a:gd name="T31" fmla="*/ 47 h 67"/>
                  <a:gd name="T32" fmla="*/ 0 w 82"/>
                  <a:gd name="T33" fmla="*/ 33 h 67"/>
                  <a:gd name="T34" fmla="*/ 0 w 82"/>
                  <a:gd name="T35" fmla="*/ 33 h 6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2"/>
                  <a:gd name="T55" fmla="*/ 0 h 67"/>
                  <a:gd name="T56" fmla="*/ 82 w 82"/>
                  <a:gd name="T57" fmla="*/ 67 h 6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2" h="67">
                    <a:moveTo>
                      <a:pt x="0" y="33"/>
                    </a:moveTo>
                    <a:lnTo>
                      <a:pt x="0" y="33"/>
                    </a:lnTo>
                    <a:lnTo>
                      <a:pt x="4" y="24"/>
                    </a:lnTo>
                    <a:lnTo>
                      <a:pt x="31" y="29"/>
                    </a:lnTo>
                    <a:lnTo>
                      <a:pt x="27" y="19"/>
                    </a:lnTo>
                    <a:lnTo>
                      <a:pt x="34" y="19"/>
                    </a:lnTo>
                    <a:lnTo>
                      <a:pt x="16" y="14"/>
                    </a:lnTo>
                    <a:lnTo>
                      <a:pt x="25" y="11"/>
                    </a:lnTo>
                    <a:lnTo>
                      <a:pt x="17" y="5"/>
                    </a:lnTo>
                    <a:lnTo>
                      <a:pt x="68" y="0"/>
                    </a:lnTo>
                    <a:lnTo>
                      <a:pt x="70" y="14"/>
                    </a:lnTo>
                    <a:lnTo>
                      <a:pt x="54" y="26"/>
                    </a:lnTo>
                    <a:lnTo>
                      <a:pt x="78" y="29"/>
                    </a:lnTo>
                    <a:lnTo>
                      <a:pt x="81" y="53"/>
                    </a:lnTo>
                    <a:lnTo>
                      <a:pt x="46" y="66"/>
                    </a:lnTo>
                    <a:lnTo>
                      <a:pt x="31" y="47"/>
                    </a:lnTo>
                    <a:lnTo>
                      <a:pt x="0" y="33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405" name="Freeform 2732"/>
              <p:cNvSpPr>
                <a:spLocks/>
              </p:cNvSpPr>
              <p:nvPr/>
            </p:nvSpPr>
            <p:spPr bwMode="auto">
              <a:xfrm>
                <a:off x="1740" y="2042"/>
                <a:ext cx="49" cy="34"/>
              </a:xfrm>
              <a:custGeom>
                <a:avLst/>
                <a:gdLst>
                  <a:gd name="T0" fmla="*/ 0 w 49"/>
                  <a:gd name="T1" fmla="*/ 0 h 34"/>
                  <a:gd name="T2" fmla="*/ 0 w 49"/>
                  <a:gd name="T3" fmla="*/ 0 h 34"/>
                  <a:gd name="T4" fmla="*/ 5 w 49"/>
                  <a:gd name="T5" fmla="*/ 20 h 34"/>
                  <a:gd name="T6" fmla="*/ 20 w 49"/>
                  <a:gd name="T7" fmla="*/ 21 h 34"/>
                  <a:gd name="T8" fmla="*/ 7 w 49"/>
                  <a:gd name="T9" fmla="*/ 24 h 34"/>
                  <a:gd name="T10" fmla="*/ 14 w 49"/>
                  <a:gd name="T11" fmla="*/ 33 h 34"/>
                  <a:gd name="T12" fmla="*/ 44 w 49"/>
                  <a:gd name="T13" fmla="*/ 28 h 34"/>
                  <a:gd name="T14" fmla="*/ 48 w 49"/>
                  <a:gd name="T15" fmla="*/ 16 h 34"/>
                  <a:gd name="T16" fmla="*/ 0 w 49"/>
                  <a:gd name="T17" fmla="*/ 0 h 34"/>
                  <a:gd name="T18" fmla="*/ 0 w 49"/>
                  <a:gd name="T19" fmla="*/ 0 h 3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9"/>
                  <a:gd name="T31" fmla="*/ 0 h 34"/>
                  <a:gd name="T32" fmla="*/ 49 w 49"/>
                  <a:gd name="T33" fmla="*/ 34 h 3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9" h="34">
                    <a:moveTo>
                      <a:pt x="0" y="0"/>
                    </a:moveTo>
                    <a:lnTo>
                      <a:pt x="0" y="0"/>
                    </a:lnTo>
                    <a:lnTo>
                      <a:pt x="5" y="20"/>
                    </a:lnTo>
                    <a:lnTo>
                      <a:pt x="20" y="21"/>
                    </a:lnTo>
                    <a:lnTo>
                      <a:pt x="7" y="24"/>
                    </a:lnTo>
                    <a:lnTo>
                      <a:pt x="14" y="33"/>
                    </a:lnTo>
                    <a:lnTo>
                      <a:pt x="44" y="28"/>
                    </a:lnTo>
                    <a:lnTo>
                      <a:pt x="48" y="16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406" name="Freeform 2733"/>
              <p:cNvSpPr>
                <a:spLocks/>
              </p:cNvSpPr>
              <p:nvPr/>
            </p:nvSpPr>
            <p:spPr bwMode="auto">
              <a:xfrm>
                <a:off x="1757" y="2093"/>
                <a:ext cx="236" cy="76"/>
              </a:xfrm>
              <a:custGeom>
                <a:avLst/>
                <a:gdLst>
                  <a:gd name="T0" fmla="*/ 0 w 236"/>
                  <a:gd name="T1" fmla="*/ 12 h 76"/>
                  <a:gd name="T2" fmla="*/ 0 w 236"/>
                  <a:gd name="T3" fmla="*/ 12 h 76"/>
                  <a:gd name="T4" fmla="*/ 15 w 236"/>
                  <a:gd name="T5" fmla="*/ 0 h 76"/>
                  <a:gd name="T6" fmla="*/ 35 w 236"/>
                  <a:gd name="T7" fmla="*/ 7 h 76"/>
                  <a:gd name="T8" fmla="*/ 49 w 236"/>
                  <a:gd name="T9" fmla="*/ 12 h 76"/>
                  <a:gd name="T10" fmla="*/ 45 w 236"/>
                  <a:gd name="T11" fmla="*/ 21 h 76"/>
                  <a:gd name="T12" fmla="*/ 72 w 236"/>
                  <a:gd name="T13" fmla="*/ 13 h 76"/>
                  <a:gd name="T14" fmla="*/ 89 w 236"/>
                  <a:gd name="T15" fmla="*/ 21 h 76"/>
                  <a:gd name="T16" fmla="*/ 75 w 236"/>
                  <a:gd name="T17" fmla="*/ 21 h 76"/>
                  <a:gd name="T18" fmla="*/ 105 w 236"/>
                  <a:gd name="T19" fmla="*/ 26 h 76"/>
                  <a:gd name="T20" fmla="*/ 72 w 236"/>
                  <a:gd name="T21" fmla="*/ 28 h 76"/>
                  <a:gd name="T22" fmla="*/ 89 w 236"/>
                  <a:gd name="T23" fmla="*/ 34 h 76"/>
                  <a:gd name="T24" fmla="*/ 76 w 236"/>
                  <a:gd name="T25" fmla="*/ 40 h 76"/>
                  <a:gd name="T26" fmla="*/ 93 w 236"/>
                  <a:gd name="T27" fmla="*/ 35 h 76"/>
                  <a:gd name="T28" fmla="*/ 107 w 236"/>
                  <a:gd name="T29" fmla="*/ 49 h 76"/>
                  <a:gd name="T30" fmla="*/ 111 w 236"/>
                  <a:gd name="T31" fmla="*/ 43 h 76"/>
                  <a:gd name="T32" fmla="*/ 154 w 236"/>
                  <a:gd name="T33" fmla="*/ 49 h 76"/>
                  <a:gd name="T34" fmla="*/ 199 w 236"/>
                  <a:gd name="T35" fmla="*/ 35 h 76"/>
                  <a:gd name="T36" fmla="*/ 235 w 236"/>
                  <a:gd name="T37" fmla="*/ 52 h 76"/>
                  <a:gd name="T38" fmla="*/ 224 w 236"/>
                  <a:gd name="T39" fmla="*/ 59 h 76"/>
                  <a:gd name="T40" fmla="*/ 228 w 236"/>
                  <a:gd name="T41" fmla="*/ 72 h 76"/>
                  <a:gd name="T42" fmla="*/ 206 w 236"/>
                  <a:gd name="T43" fmla="*/ 75 h 76"/>
                  <a:gd name="T44" fmla="*/ 182 w 236"/>
                  <a:gd name="T45" fmla="*/ 63 h 76"/>
                  <a:gd name="T46" fmla="*/ 182 w 236"/>
                  <a:gd name="T47" fmla="*/ 72 h 76"/>
                  <a:gd name="T48" fmla="*/ 169 w 236"/>
                  <a:gd name="T49" fmla="*/ 73 h 76"/>
                  <a:gd name="T50" fmla="*/ 116 w 236"/>
                  <a:gd name="T51" fmla="*/ 75 h 76"/>
                  <a:gd name="T52" fmla="*/ 111 w 236"/>
                  <a:gd name="T53" fmla="*/ 64 h 76"/>
                  <a:gd name="T54" fmla="*/ 98 w 236"/>
                  <a:gd name="T55" fmla="*/ 73 h 76"/>
                  <a:gd name="T56" fmla="*/ 82 w 236"/>
                  <a:gd name="T57" fmla="*/ 64 h 76"/>
                  <a:gd name="T58" fmla="*/ 71 w 236"/>
                  <a:gd name="T59" fmla="*/ 71 h 76"/>
                  <a:gd name="T60" fmla="*/ 51 w 236"/>
                  <a:gd name="T61" fmla="*/ 22 h 76"/>
                  <a:gd name="T62" fmla="*/ 26 w 236"/>
                  <a:gd name="T63" fmla="*/ 27 h 76"/>
                  <a:gd name="T64" fmla="*/ 0 w 236"/>
                  <a:gd name="T65" fmla="*/ 12 h 76"/>
                  <a:gd name="T66" fmla="*/ 0 w 236"/>
                  <a:gd name="T67" fmla="*/ 12 h 7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6"/>
                  <a:gd name="T103" fmla="*/ 0 h 76"/>
                  <a:gd name="T104" fmla="*/ 236 w 236"/>
                  <a:gd name="T105" fmla="*/ 76 h 7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6" h="76">
                    <a:moveTo>
                      <a:pt x="0" y="12"/>
                    </a:moveTo>
                    <a:lnTo>
                      <a:pt x="0" y="12"/>
                    </a:lnTo>
                    <a:lnTo>
                      <a:pt x="15" y="0"/>
                    </a:lnTo>
                    <a:lnTo>
                      <a:pt x="35" y="7"/>
                    </a:lnTo>
                    <a:lnTo>
                      <a:pt x="49" y="12"/>
                    </a:lnTo>
                    <a:lnTo>
                      <a:pt x="45" y="21"/>
                    </a:lnTo>
                    <a:lnTo>
                      <a:pt x="72" y="13"/>
                    </a:lnTo>
                    <a:lnTo>
                      <a:pt x="89" y="21"/>
                    </a:lnTo>
                    <a:lnTo>
                      <a:pt x="75" y="21"/>
                    </a:lnTo>
                    <a:lnTo>
                      <a:pt x="105" y="26"/>
                    </a:lnTo>
                    <a:lnTo>
                      <a:pt x="72" y="28"/>
                    </a:lnTo>
                    <a:lnTo>
                      <a:pt x="89" y="34"/>
                    </a:lnTo>
                    <a:lnTo>
                      <a:pt x="76" y="40"/>
                    </a:lnTo>
                    <a:lnTo>
                      <a:pt x="93" y="35"/>
                    </a:lnTo>
                    <a:lnTo>
                      <a:pt x="107" y="49"/>
                    </a:lnTo>
                    <a:lnTo>
                      <a:pt x="111" y="43"/>
                    </a:lnTo>
                    <a:lnTo>
                      <a:pt x="154" y="49"/>
                    </a:lnTo>
                    <a:lnTo>
                      <a:pt x="199" y="35"/>
                    </a:lnTo>
                    <a:lnTo>
                      <a:pt x="235" y="52"/>
                    </a:lnTo>
                    <a:lnTo>
                      <a:pt x="224" y="59"/>
                    </a:lnTo>
                    <a:lnTo>
                      <a:pt x="228" y="72"/>
                    </a:lnTo>
                    <a:lnTo>
                      <a:pt x="206" y="75"/>
                    </a:lnTo>
                    <a:lnTo>
                      <a:pt x="182" y="63"/>
                    </a:lnTo>
                    <a:lnTo>
                      <a:pt x="182" y="72"/>
                    </a:lnTo>
                    <a:lnTo>
                      <a:pt x="169" y="73"/>
                    </a:lnTo>
                    <a:lnTo>
                      <a:pt x="116" y="75"/>
                    </a:lnTo>
                    <a:lnTo>
                      <a:pt x="111" y="64"/>
                    </a:lnTo>
                    <a:lnTo>
                      <a:pt x="98" y="73"/>
                    </a:lnTo>
                    <a:lnTo>
                      <a:pt x="82" y="64"/>
                    </a:lnTo>
                    <a:lnTo>
                      <a:pt x="71" y="71"/>
                    </a:lnTo>
                    <a:lnTo>
                      <a:pt x="51" y="22"/>
                    </a:lnTo>
                    <a:lnTo>
                      <a:pt x="26" y="27"/>
                    </a:lnTo>
                    <a:lnTo>
                      <a:pt x="0" y="12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407" name="Freeform 2734"/>
              <p:cNvSpPr>
                <a:spLocks/>
              </p:cNvSpPr>
              <p:nvPr/>
            </p:nvSpPr>
            <p:spPr bwMode="auto">
              <a:xfrm>
                <a:off x="1767" y="1966"/>
                <a:ext cx="154" cy="100"/>
              </a:xfrm>
              <a:custGeom>
                <a:avLst/>
                <a:gdLst>
                  <a:gd name="T0" fmla="*/ 0 w 154"/>
                  <a:gd name="T1" fmla="*/ 31 h 100"/>
                  <a:gd name="T2" fmla="*/ 0 w 154"/>
                  <a:gd name="T3" fmla="*/ 31 h 100"/>
                  <a:gd name="T4" fmla="*/ 37 w 154"/>
                  <a:gd name="T5" fmla="*/ 26 h 100"/>
                  <a:gd name="T6" fmla="*/ 17 w 154"/>
                  <a:gd name="T7" fmla="*/ 12 h 100"/>
                  <a:gd name="T8" fmla="*/ 50 w 154"/>
                  <a:gd name="T9" fmla="*/ 6 h 100"/>
                  <a:gd name="T10" fmla="*/ 24 w 154"/>
                  <a:gd name="T11" fmla="*/ 0 h 100"/>
                  <a:gd name="T12" fmla="*/ 65 w 154"/>
                  <a:gd name="T13" fmla="*/ 8 h 100"/>
                  <a:gd name="T14" fmla="*/ 77 w 154"/>
                  <a:gd name="T15" fmla="*/ 26 h 100"/>
                  <a:gd name="T16" fmla="*/ 98 w 154"/>
                  <a:gd name="T17" fmla="*/ 27 h 100"/>
                  <a:gd name="T18" fmla="*/ 106 w 154"/>
                  <a:gd name="T19" fmla="*/ 40 h 100"/>
                  <a:gd name="T20" fmla="*/ 108 w 154"/>
                  <a:gd name="T21" fmla="*/ 31 h 100"/>
                  <a:gd name="T22" fmla="*/ 118 w 154"/>
                  <a:gd name="T23" fmla="*/ 31 h 100"/>
                  <a:gd name="T24" fmla="*/ 114 w 154"/>
                  <a:gd name="T25" fmla="*/ 40 h 100"/>
                  <a:gd name="T26" fmla="*/ 126 w 154"/>
                  <a:gd name="T27" fmla="*/ 46 h 100"/>
                  <a:gd name="T28" fmla="*/ 118 w 154"/>
                  <a:gd name="T29" fmla="*/ 55 h 100"/>
                  <a:gd name="T30" fmla="*/ 142 w 154"/>
                  <a:gd name="T31" fmla="*/ 54 h 100"/>
                  <a:gd name="T32" fmla="*/ 153 w 154"/>
                  <a:gd name="T33" fmla="*/ 67 h 100"/>
                  <a:gd name="T34" fmla="*/ 124 w 154"/>
                  <a:gd name="T35" fmla="*/ 71 h 100"/>
                  <a:gd name="T36" fmla="*/ 116 w 154"/>
                  <a:gd name="T37" fmla="*/ 83 h 100"/>
                  <a:gd name="T38" fmla="*/ 110 w 154"/>
                  <a:gd name="T39" fmla="*/ 71 h 100"/>
                  <a:gd name="T40" fmla="*/ 102 w 154"/>
                  <a:gd name="T41" fmla="*/ 99 h 100"/>
                  <a:gd name="T42" fmla="*/ 84 w 154"/>
                  <a:gd name="T43" fmla="*/ 84 h 100"/>
                  <a:gd name="T44" fmla="*/ 93 w 154"/>
                  <a:gd name="T45" fmla="*/ 99 h 100"/>
                  <a:gd name="T46" fmla="*/ 57 w 154"/>
                  <a:gd name="T47" fmla="*/ 97 h 100"/>
                  <a:gd name="T48" fmla="*/ 46 w 154"/>
                  <a:gd name="T49" fmla="*/ 89 h 100"/>
                  <a:gd name="T50" fmla="*/ 63 w 154"/>
                  <a:gd name="T51" fmla="*/ 88 h 100"/>
                  <a:gd name="T52" fmla="*/ 45 w 154"/>
                  <a:gd name="T53" fmla="*/ 85 h 100"/>
                  <a:gd name="T54" fmla="*/ 40 w 154"/>
                  <a:gd name="T55" fmla="*/ 81 h 100"/>
                  <a:gd name="T56" fmla="*/ 50 w 154"/>
                  <a:gd name="T57" fmla="*/ 80 h 100"/>
                  <a:gd name="T58" fmla="*/ 34 w 154"/>
                  <a:gd name="T59" fmla="*/ 74 h 100"/>
                  <a:gd name="T60" fmla="*/ 83 w 154"/>
                  <a:gd name="T61" fmla="*/ 65 h 100"/>
                  <a:gd name="T62" fmla="*/ 24 w 154"/>
                  <a:gd name="T63" fmla="*/ 67 h 100"/>
                  <a:gd name="T64" fmla="*/ 13 w 154"/>
                  <a:gd name="T65" fmla="*/ 57 h 100"/>
                  <a:gd name="T66" fmla="*/ 34 w 154"/>
                  <a:gd name="T67" fmla="*/ 53 h 100"/>
                  <a:gd name="T68" fmla="*/ 2 w 154"/>
                  <a:gd name="T69" fmla="*/ 46 h 100"/>
                  <a:gd name="T70" fmla="*/ 9 w 154"/>
                  <a:gd name="T71" fmla="*/ 45 h 100"/>
                  <a:gd name="T72" fmla="*/ 0 w 154"/>
                  <a:gd name="T73" fmla="*/ 38 h 100"/>
                  <a:gd name="T74" fmla="*/ 37 w 154"/>
                  <a:gd name="T75" fmla="*/ 38 h 100"/>
                  <a:gd name="T76" fmla="*/ 0 w 154"/>
                  <a:gd name="T77" fmla="*/ 31 h 100"/>
                  <a:gd name="T78" fmla="*/ 0 w 154"/>
                  <a:gd name="T79" fmla="*/ 31 h 10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54"/>
                  <a:gd name="T121" fmla="*/ 0 h 100"/>
                  <a:gd name="T122" fmla="*/ 154 w 154"/>
                  <a:gd name="T123" fmla="*/ 100 h 10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54" h="100">
                    <a:moveTo>
                      <a:pt x="0" y="31"/>
                    </a:moveTo>
                    <a:lnTo>
                      <a:pt x="0" y="31"/>
                    </a:lnTo>
                    <a:lnTo>
                      <a:pt x="37" y="26"/>
                    </a:lnTo>
                    <a:lnTo>
                      <a:pt x="17" y="12"/>
                    </a:lnTo>
                    <a:lnTo>
                      <a:pt x="50" y="6"/>
                    </a:lnTo>
                    <a:lnTo>
                      <a:pt x="24" y="0"/>
                    </a:lnTo>
                    <a:lnTo>
                      <a:pt x="65" y="8"/>
                    </a:lnTo>
                    <a:lnTo>
                      <a:pt x="77" y="26"/>
                    </a:lnTo>
                    <a:lnTo>
                      <a:pt x="98" y="27"/>
                    </a:lnTo>
                    <a:lnTo>
                      <a:pt x="106" y="40"/>
                    </a:lnTo>
                    <a:lnTo>
                      <a:pt x="108" y="31"/>
                    </a:lnTo>
                    <a:lnTo>
                      <a:pt x="118" y="31"/>
                    </a:lnTo>
                    <a:lnTo>
                      <a:pt x="114" y="40"/>
                    </a:lnTo>
                    <a:lnTo>
                      <a:pt x="126" y="46"/>
                    </a:lnTo>
                    <a:lnTo>
                      <a:pt x="118" y="55"/>
                    </a:lnTo>
                    <a:lnTo>
                      <a:pt x="142" y="54"/>
                    </a:lnTo>
                    <a:lnTo>
                      <a:pt x="153" y="67"/>
                    </a:lnTo>
                    <a:lnTo>
                      <a:pt x="124" y="71"/>
                    </a:lnTo>
                    <a:lnTo>
                      <a:pt x="116" y="83"/>
                    </a:lnTo>
                    <a:lnTo>
                      <a:pt x="110" y="71"/>
                    </a:lnTo>
                    <a:lnTo>
                      <a:pt x="102" y="99"/>
                    </a:lnTo>
                    <a:lnTo>
                      <a:pt x="84" y="84"/>
                    </a:lnTo>
                    <a:lnTo>
                      <a:pt x="93" y="99"/>
                    </a:lnTo>
                    <a:lnTo>
                      <a:pt x="57" y="97"/>
                    </a:lnTo>
                    <a:lnTo>
                      <a:pt x="46" y="89"/>
                    </a:lnTo>
                    <a:lnTo>
                      <a:pt x="63" y="88"/>
                    </a:lnTo>
                    <a:lnTo>
                      <a:pt x="45" y="85"/>
                    </a:lnTo>
                    <a:lnTo>
                      <a:pt x="40" y="81"/>
                    </a:lnTo>
                    <a:lnTo>
                      <a:pt x="50" y="80"/>
                    </a:lnTo>
                    <a:lnTo>
                      <a:pt x="34" y="74"/>
                    </a:lnTo>
                    <a:lnTo>
                      <a:pt x="83" y="65"/>
                    </a:lnTo>
                    <a:lnTo>
                      <a:pt x="24" y="67"/>
                    </a:lnTo>
                    <a:lnTo>
                      <a:pt x="13" y="57"/>
                    </a:lnTo>
                    <a:lnTo>
                      <a:pt x="34" y="53"/>
                    </a:lnTo>
                    <a:lnTo>
                      <a:pt x="2" y="46"/>
                    </a:lnTo>
                    <a:lnTo>
                      <a:pt x="9" y="45"/>
                    </a:lnTo>
                    <a:lnTo>
                      <a:pt x="0" y="38"/>
                    </a:lnTo>
                    <a:lnTo>
                      <a:pt x="37" y="38"/>
                    </a:lnTo>
                    <a:lnTo>
                      <a:pt x="0" y="31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408" name="Freeform 2735"/>
              <p:cNvSpPr>
                <a:spLocks/>
              </p:cNvSpPr>
              <p:nvPr/>
            </p:nvSpPr>
            <p:spPr bwMode="auto">
              <a:xfrm>
                <a:off x="1767" y="2137"/>
                <a:ext cx="38" cy="26"/>
              </a:xfrm>
              <a:custGeom>
                <a:avLst/>
                <a:gdLst>
                  <a:gd name="T0" fmla="*/ 0 w 38"/>
                  <a:gd name="T1" fmla="*/ 17 h 26"/>
                  <a:gd name="T2" fmla="*/ 0 w 38"/>
                  <a:gd name="T3" fmla="*/ 17 h 26"/>
                  <a:gd name="T4" fmla="*/ 6 w 38"/>
                  <a:gd name="T5" fmla="*/ 0 h 26"/>
                  <a:gd name="T6" fmla="*/ 30 w 38"/>
                  <a:gd name="T7" fmla="*/ 5 h 26"/>
                  <a:gd name="T8" fmla="*/ 37 w 38"/>
                  <a:gd name="T9" fmla="*/ 25 h 26"/>
                  <a:gd name="T10" fmla="*/ 0 w 38"/>
                  <a:gd name="T11" fmla="*/ 17 h 26"/>
                  <a:gd name="T12" fmla="*/ 0 w 38"/>
                  <a:gd name="T13" fmla="*/ 17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26"/>
                  <a:gd name="T23" fmla="*/ 38 w 38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26">
                    <a:moveTo>
                      <a:pt x="0" y="17"/>
                    </a:moveTo>
                    <a:lnTo>
                      <a:pt x="0" y="17"/>
                    </a:lnTo>
                    <a:lnTo>
                      <a:pt x="6" y="0"/>
                    </a:lnTo>
                    <a:lnTo>
                      <a:pt x="30" y="5"/>
                    </a:lnTo>
                    <a:lnTo>
                      <a:pt x="37" y="25"/>
                    </a:lnTo>
                    <a:lnTo>
                      <a:pt x="0" y="17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409" name="Freeform 2736"/>
              <p:cNvSpPr>
                <a:spLocks/>
              </p:cNvSpPr>
              <p:nvPr/>
            </p:nvSpPr>
            <p:spPr bwMode="auto">
              <a:xfrm>
                <a:off x="1767" y="2075"/>
                <a:ext cx="43" cy="10"/>
              </a:xfrm>
              <a:custGeom>
                <a:avLst/>
                <a:gdLst>
                  <a:gd name="T0" fmla="*/ 0 w 43"/>
                  <a:gd name="T1" fmla="*/ 4 h 10"/>
                  <a:gd name="T2" fmla="*/ 0 w 43"/>
                  <a:gd name="T3" fmla="*/ 4 h 10"/>
                  <a:gd name="T4" fmla="*/ 10 w 43"/>
                  <a:gd name="T5" fmla="*/ 9 h 10"/>
                  <a:gd name="T6" fmla="*/ 42 w 43"/>
                  <a:gd name="T7" fmla="*/ 4 h 10"/>
                  <a:gd name="T8" fmla="*/ 11 w 43"/>
                  <a:gd name="T9" fmla="*/ 0 h 10"/>
                  <a:gd name="T10" fmla="*/ 0 w 43"/>
                  <a:gd name="T11" fmla="*/ 4 h 10"/>
                  <a:gd name="T12" fmla="*/ 0 w 43"/>
                  <a:gd name="T13" fmla="*/ 4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3"/>
                  <a:gd name="T22" fmla="*/ 0 h 10"/>
                  <a:gd name="T23" fmla="*/ 43 w 43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3" h="10">
                    <a:moveTo>
                      <a:pt x="0" y="4"/>
                    </a:moveTo>
                    <a:lnTo>
                      <a:pt x="0" y="4"/>
                    </a:lnTo>
                    <a:lnTo>
                      <a:pt x="10" y="9"/>
                    </a:lnTo>
                    <a:lnTo>
                      <a:pt x="42" y="4"/>
                    </a:lnTo>
                    <a:lnTo>
                      <a:pt x="11" y="0"/>
                    </a:lnTo>
                    <a:lnTo>
                      <a:pt x="0" y="4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410" name="Freeform 2737"/>
              <p:cNvSpPr>
                <a:spLocks/>
              </p:cNvSpPr>
              <p:nvPr/>
            </p:nvSpPr>
            <p:spPr bwMode="auto">
              <a:xfrm>
                <a:off x="1774" y="2179"/>
                <a:ext cx="75" cy="53"/>
              </a:xfrm>
              <a:custGeom>
                <a:avLst/>
                <a:gdLst>
                  <a:gd name="T0" fmla="*/ 0 w 75"/>
                  <a:gd name="T1" fmla="*/ 9 h 53"/>
                  <a:gd name="T2" fmla="*/ 0 w 75"/>
                  <a:gd name="T3" fmla="*/ 9 h 53"/>
                  <a:gd name="T4" fmla="*/ 2 w 75"/>
                  <a:gd name="T5" fmla="*/ 33 h 53"/>
                  <a:gd name="T6" fmla="*/ 10 w 75"/>
                  <a:gd name="T7" fmla="*/ 38 h 53"/>
                  <a:gd name="T8" fmla="*/ 7 w 75"/>
                  <a:gd name="T9" fmla="*/ 52 h 53"/>
                  <a:gd name="T10" fmla="*/ 18 w 75"/>
                  <a:gd name="T11" fmla="*/ 52 h 53"/>
                  <a:gd name="T12" fmla="*/ 30 w 75"/>
                  <a:gd name="T13" fmla="*/ 41 h 53"/>
                  <a:gd name="T14" fmla="*/ 18 w 75"/>
                  <a:gd name="T15" fmla="*/ 33 h 53"/>
                  <a:gd name="T16" fmla="*/ 48 w 75"/>
                  <a:gd name="T17" fmla="*/ 33 h 53"/>
                  <a:gd name="T18" fmla="*/ 74 w 75"/>
                  <a:gd name="T19" fmla="*/ 4 h 53"/>
                  <a:gd name="T20" fmla="*/ 6 w 75"/>
                  <a:gd name="T21" fmla="*/ 0 h 53"/>
                  <a:gd name="T22" fmla="*/ 15 w 75"/>
                  <a:gd name="T23" fmla="*/ 10 h 53"/>
                  <a:gd name="T24" fmla="*/ 0 w 75"/>
                  <a:gd name="T25" fmla="*/ 9 h 53"/>
                  <a:gd name="T26" fmla="*/ 0 w 75"/>
                  <a:gd name="T27" fmla="*/ 9 h 5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5"/>
                  <a:gd name="T43" fmla="*/ 0 h 53"/>
                  <a:gd name="T44" fmla="*/ 75 w 75"/>
                  <a:gd name="T45" fmla="*/ 53 h 5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5" h="53">
                    <a:moveTo>
                      <a:pt x="0" y="9"/>
                    </a:moveTo>
                    <a:lnTo>
                      <a:pt x="0" y="9"/>
                    </a:lnTo>
                    <a:lnTo>
                      <a:pt x="2" y="33"/>
                    </a:lnTo>
                    <a:lnTo>
                      <a:pt x="10" y="38"/>
                    </a:lnTo>
                    <a:lnTo>
                      <a:pt x="7" y="52"/>
                    </a:lnTo>
                    <a:lnTo>
                      <a:pt x="18" y="52"/>
                    </a:lnTo>
                    <a:lnTo>
                      <a:pt x="30" y="41"/>
                    </a:lnTo>
                    <a:lnTo>
                      <a:pt x="18" y="33"/>
                    </a:lnTo>
                    <a:lnTo>
                      <a:pt x="48" y="33"/>
                    </a:lnTo>
                    <a:lnTo>
                      <a:pt x="74" y="4"/>
                    </a:lnTo>
                    <a:lnTo>
                      <a:pt x="6" y="0"/>
                    </a:lnTo>
                    <a:lnTo>
                      <a:pt x="15" y="10"/>
                    </a:lnTo>
                    <a:lnTo>
                      <a:pt x="0" y="9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411" name="Freeform 59"/>
              <p:cNvSpPr>
                <a:spLocks/>
              </p:cNvSpPr>
              <p:nvPr/>
            </p:nvSpPr>
            <p:spPr bwMode="auto">
              <a:xfrm>
                <a:off x="1824" y="1908"/>
                <a:ext cx="421" cy="214"/>
              </a:xfrm>
              <a:custGeom>
                <a:avLst/>
                <a:gdLst>
                  <a:gd name="T0" fmla="*/ 37 w 421"/>
                  <a:gd name="T1" fmla="*/ 50 h 214"/>
                  <a:gd name="T2" fmla="*/ 31 w 421"/>
                  <a:gd name="T3" fmla="*/ 58 h 214"/>
                  <a:gd name="T4" fmla="*/ 36 w 421"/>
                  <a:gd name="T5" fmla="*/ 68 h 214"/>
                  <a:gd name="T6" fmla="*/ 66 w 421"/>
                  <a:gd name="T7" fmla="*/ 83 h 214"/>
                  <a:gd name="T8" fmla="*/ 89 w 421"/>
                  <a:gd name="T9" fmla="*/ 71 h 214"/>
                  <a:gd name="T10" fmla="*/ 135 w 421"/>
                  <a:gd name="T11" fmla="*/ 72 h 214"/>
                  <a:gd name="T12" fmla="*/ 166 w 421"/>
                  <a:gd name="T13" fmla="*/ 75 h 214"/>
                  <a:gd name="T14" fmla="*/ 172 w 421"/>
                  <a:gd name="T15" fmla="*/ 74 h 214"/>
                  <a:gd name="T16" fmla="*/ 142 w 421"/>
                  <a:gd name="T17" fmla="*/ 111 h 214"/>
                  <a:gd name="T18" fmla="*/ 111 w 421"/>
                  <a:gd name="T19" fmla="*/ 93 h 214"/>
                  <a:gd name="T20" fmla="*/ 90 w 421"/>
                  <a:gd name="T21" fmla="*/ 103 h 214"/>
                  <a:gd name="T22" fmla="*/ 100 w 421"/>
                  <a:gd name="T23" fmla="*/ 131 h 214"/>
                  <a:gd name="T24" fmla="*/ 132 w 421"/>
                  <a:gd name="T25" fmla="*/ 145 h 214"/>
                  <a:gd name="T26" fmla="*/ 62 w 421"/>
                  <a:gd name="T27" fmla="*/ 157 h 214"/>
                  <a:gd name="T28" fmla="*/ 88 w 421"/>
                  <a:gd name="T29" fmla="*/ 158 h 214"/>
                  <a:gd name="T30" fmla="*/ 109 w 421"/>
                  <a:gd name="T31" fmla="*/ 157 h 214"/>
                  <a:gd name="T32" fmla="*/ 88 w 421"/>
                  <a:gd name="T33" fmla="*/ 167 h 214"/>
                  <a:gd name="T34" fmla="*/ 132 w 421"/>
                  <a:gd name="T35" fmla="*/ 159 h 214"/>
                  <a:gd name="T36" fmla="*/ 51 w 421"/>
                  <a:gd name="T37" fmla="*/ 168 h 214"/>
                  <a:gd name="T38" fmla="*/ 39 w 421"/>
                  <a:gd name="T39" fmla="*/ 207 h 214"/>
                  <a:gd name="T40" fmla="*/ 72 w 421"/>
                  <a:gd name="T41" fmla="*/ 202 h 214"/>
                  <a:gd name="T42" fmla="*/ 93 w 421"/>
                  <a:gd name="T43" fmla="*/ 203 h 214"/>
                  <a:gd name="T44" fmla="*/ 126 w 421"/>
                  <a:gd name="T45" fmla="*/ 207 h 214"/>
                  <a:gd name="T46" fmla="*/ 149 w 421"/>
                  <a:gd name="T47" fmla="*/ 205 h 214"/>
                  <a:gd name="T48" fmla="*/ 191 w 421"/>
                  <a:gd name="T49" fmla="*/ 193 h 214"/>
                  <a:gd name="T50" fmla="*/ 135 w 421"/>
                  <a:gd name="T51" fmla="*/ 184 h 214"/>
                  <a:gd name="T52" fmla="*/ 188 w 421"/>
                  <a:gd name="T53" fmla="*/ 162 h 214"/>
                  <a:gd name="T54" fmla="*/ 204 w 421"/>
                  <a:gd name="T55" fmla="*/ 155 h 214"/>
                  <a:gd name="T56" fmla="*/ 235 w 421"/>
                  <a:gd name="T57" fmla="*/ 142 h 214"/>
                  <a:gd name="T58" fmla="*/ 217 w 421"/>
                  <a:gd name="T59" fmla="*/ 129 h 214"/>
                  <a:gd name="T60" fmla="*/ 237 w 421"/>
                  <a:gd name="T61" fmla="*/ 125 h 214"/>
                  <a:gd name="T62" fmla="*/ 235 w 421"/>
                  <a:gd name="T63" fmla="*/ 108 h 214"/>
                  <a:gd name="T64" fmla="*/ 268 w 421"/>
                  <a:gd name="T65" fmla="*/ 98 h 214"/>
                  <a:gd name="T66" fmla="*/ 305 w 421"/>
                  <a:gd name="T67" fmla="*/ 90 h 214"/>
                  <a:gd name="T68" fmla="*/ 341 w 421"/>
                  <a:gd name="T69" fmla="*/ 53 h 214"/>
                  <a:gd name="T70" fmla="*/ 357 w 421"/>
                  <a:gd name="T71" fmla="*/ 50 h 214"/>
                  <a:gd name="T72" fmla="*/ 393 w 421"/>
                  <a:gd name="T73" fmla="*/ 23 h 214"/>
                  <a:gd name="T74" fmla="*/ 345 w 421"/>
                  <a:gd name="T75" fmla="*/ 6 h 214"/>
                  <a:gd name="T76" fmla="*/ 249 w 421"/>
                  <a:gd name="T77" fmla="*/ 11 h 214"/>
                  <a:gd name="T78" fmla="*/ 219 w 421"/>
                  <a:gd name="T79" fmla="*/ 19 h 214"/>
                  <a:gd name="T80" fmla="*/ 154 w 421"/>
                  <a:gd name="T81" fmla="*/ 7 h 214"/>
                  <a:gd name="T82" fmla="*/ 147 w 421"/>
                  <a:gd name="T83" fmla="*/ 21 h 214"/>
                  <a:gd name="T84" fmla="*/ 117 w 421"/>
                  <a:gd name="T85" fmla="*/ 23 h 214"/>
                  <a:gd name="T86" fmla="*/ 65 w 421"/>
                  <a:gd name="T87" fmla="*/ 33 h 214"/>
                  <a:gd name="T88" fmla="*/ 0 w 421"/>
                  <a:gd name="T89" fmla="*/ 50 h 21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21"/>
                  <a:gd name="T136" fmla="*/ 0 h 214"/>
                  <a:gd name="T137" fmla="*/ 421 w 421"/>
                  <a:gd name="T138" fmla="*/ 214 h 21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21" h="214">
                    <a:moveTo>
                      <a:pt x="0" y="50"/>
                    </a:moveTo>
                    <a:lnTo>
                      <a:pt x="0" y="50"/>
                    </a:lnTo>
                    <a:lnTo>
                      <a:pt x="37" y="50"/>
                    </a:lnTo>
                    <a:lnTo>
                      <a:pt x="24" y="58"/>
                    </a:lnTo>
                    <a:lnTo>
                      <a:pt x="76" y="53"/>
                    </a:lnTo>
                    <a:lnTo>
                      <a:pt x="31" y="58"/>
                    </a:lnTo>
                    <a:lnTo>
                      <a:pt x="45" y="62"/>
                    </a:lnTo>
                    <a:lnTo>
                      <a:pt x="30" y="63"/>
                    </a:lnTo>
                    <a:lnTo>
                      <a:pt x="36" y="68"/>
                    </a:lnTo>
                    <a:lnTo>
                      <a:pt x="103" y="60"/>
                    </a:lnTo>
                    <a:lnTo>
                      <a:pt x="37" y="73"/>
                    </a:lnTo>
                    <a:lnTo>
                      <a:pt x="66" y="83"/>
                    </a:lnTo>
                    <a:lnTo>
                      <a:pt x="92" y="68"/>
                    </a:lnTo>
                    <a:lnTo>
                      <a:pt x="135" y="66"/>
                    </a:lnTo>
                    <a:lnTo>
                      <a:pt x="89" y="71"/>
                    </a:lnTo>
                    <a:lnTo>
                      <a:pt x="78" y="83"/>
                    </a:lnTo>
                    <a:lnTo>
                      <a:pt x="106" y="85"/>
                    </a:lnTo>
                    <a:lnTo>
                      <a:pt x="135" y="72"/>
                    </a:lnTo>
                    <a:lnTo>
                      <a:pt x="115" y="84"/>
                    </a:lnTo>
                    <a:lnTo>
                      <a:pt x="135" y="84"/>
                    </a:lnTo>
                    <a:lnTo>
                      <a:pt x="166" y="75"/>
                    </a:lnTo>
                    <a:lnTo>
                      <a:pt x="162" y="63"/>
                    </a:lnTo>
                    <a:lnTo>
                      <a:pt x="197" y="54"/>
                    </a:lnTo>
                    <a:lnTo>
                      <a:pt x="172" y="74"/>
                    </a:lnTo>
                    <a:lnTo>
                      <a:pt x="225" y="70"/>
                    </a:lnTo>
                    <a:lnTo>
                      <a:pt x="117" y="90"/>
                    </a:lnTo>
                    <a:lnTo>
                      <a:pt x="142" y="111"/>
                    </a:lnTo>
                    <a:lnTo>
                      <a:pt x="163" y="111"/>
                    </a:lnTo>
                    <a:lnTo>
                      <a:pt x="152" y="115"/>
                    </a:lnTo>
                    <a:lnTo>
                      <a:pt x="111" y="93"/>
                    </a:lnTo>
                    <a:lnTo>
                      <a:pt x="75" y="90"/>
                    </a:lnTo>
                    <a:lnTo>
                      <a:pt x="74" y="99"/>
                    </a:lnTo>
                    <a:lnTo>
                      <a:pt x="90" y="103"/>
                    </a:lnTo>
                    <a:lnTo>
                      <a:pt x="75" y="107"/>
                    </a:lnTo>
                    <a:lnTo>
                      <a:pt x="117" y="130"/>
                    </a:lnTo>
                    <a:lnTo>
                      <a:pt x="100" y="131"/>
                    </a:lnTo>
                    <a:lnTo>
                      <a:pt x="143" y="132"/>
                    </a:lnTo>
                    <a:lnTo>
                      <a:pt x="119" y="138"/>
                    </a:lnTo>
                    <a:lnTo>
                      <a:pt x="132" y="145"/>
                    </a:lnTo>
                    <a:lnTo>
                      <a:pt x="93" y="133"/>
                    </a:lnTo>
                    <a:lnTo>
                      <a:pt x="71" y="138"/>
                    </a:lnTo>
                    <a:lnTo>
                      <a:pt x="62" y="157"/>
                    </a:lnTo>
                    <a:lnTo>
                      <a:pt x="84" y="151"/>
                    </a:lnTo>
                    <a:lnTo>
                      <a:pt x="80" y="158"/>
                    </a:lnTo>
                    <a:lnTo>
                      <a:pt x="88" y="158"/>
                    </a:lnTo>
                    <a:lnTo>
                      <a:pt x="101" y="143"/>
                    </a:lnTo>
                    <a:lnTo>
                      <a:pt x="97" y="155"/>
                    </a:lnTo>
                    <a:lnTo>
                      <a:pt x="109" y="157"/>
                    </a:lnTo>
                    <a:lnTo>
                      <a:pt x="85" y="162"/>
                    </a:lnTo>
                    <a:lnTo>
                      <a:pt x="100" y="163"/>
                    </a:lnTo>
                    <a:lnTo>
                      <a:pt x="88" y="167"/>
                    </a:lnTo>
                    <a:lnTo>
                      <a:pt x="98" y="175"/>
                    </a:lnTo>
                    <a:lnTo>
                      <a:pt x="115" y="175"/>
                    </a:lnTo>
                    <a:lnTo>
                      <a:pt x="132" y="159"/>
                    </a:lnTo>
                    <a:lnTo>
                      <a:pt x="103" y="181"/>
                    </a:lnTo>
                    <a:lnTo>
                      <a:pt x="75" y="165"/>
                    </a:lnTo>
                    <a:lnTo>
                      <a:pt x="51" y="168"/>
                    </a:lnTo>
                    <a:lnTo>
                      <a:pt x="71" y="185"/>
                    </a:lnTo>
                    <a:lnTo>
                      <a:pt x="36" y="194"/>
                    </a:lnTo>
                    <a:lnTo>
                      <a:pt x="39" y="207"/>
                    </a:lnTo>
                    <a:lnTo>
                      <a:pt x="46" y="195"/>
                    </a:lnTo>
                    <a:lnTo>
                      <a:pt x="47" y="207"/>
                    </a:lnTo>
                    <a:lnTo>
                      <a:pt x="72" y="202"/>
                    </a:lnTo>
                    <a:lnTo>
                      <a:pt x="89" y="212"/>
                    </a:lnTo>
                    <a:lnTo>
                      <a:pt x="102" y="211"/>
                    </a:lnTo>
                    <a:lnTo>
                      <a:pt x="93" y="203"/>
                    </a:lnTo>
                    <a:lnTo>
                      <a:pt x="117" y="206"/>
                    </a:lnTo>
                    <a:lnTo>
                      <a:pt x="115" y="198"/>
                    </a:lnTo>
                    <a:lnTo>
                      <a:pt x="126" y="207"/>
                    </a:lnTo>
                    <a:lnTo>
                      <a:pt x="133" y="205"/>
                    </a:lnTo>
                    <a:lnTo>
                      <a:pt x="129" y="199"/>
                    </a:lnTo>
                    <a:lnTo>
                      <a:pt x="149" y="205"/>
                    </a:lnTo>
                    <a:lnTo>
                      <a:pt x="149" y="213"/>
                    </a:lnTo>
                    <a:lnTo>
                      <a:pt x="185" y="205"/>
                    </a:lnTo>
                    <a:lnTo>
                      <a:pt x="191" y="193"/>
                    </a:lnTo>
                    <a:lnTo>
                      <a:pt x="175" y="195"/>
                    </a:lnTo>
                    <a:lnTo>
                      <a:pt x="175" y="184"/>
                    </a:lnTo>
                    <a:lnTo>
                      <a:pt x="135" y="184"/>
                    </a:lnTo>
                    <a:lnTo>
                      <a:pt x="188" y="181"/>
                    </a:lnTo>
                    <a:lnTo>
                      <a:pt x="196" y="172"/>
                    </a:lnTo>
                    <a:lnTo>
                      <a:pt x="188" y="162"/>
                    </a:lnTo>
                    <a:lnTo>
                      <a:pt x="218" y="162"/>
                    </a:lnTo>
                    <a:lnTo>
                      <a:pt x="225" y="158"/>
                    </a:lnTo>
                    <a:lnTo>
                      <a:pt x="204" y="155"/>
                    </a:lnTo>
                    <a:lnTo>
                      <a:pt x="231" y="154"/>
                    </a:lnTo>
                    <a:lnTo>
                      <a:pt x="213" y="147"/>
                    </a:lnTo>
                    <a:lnTo>
                      <a:pt x="235" y="142"/>
                    </a:lnTo>
                    <a:lnTo>
                      <a:pt x="234" y="136"/>
                    </a:lnTo>
                    <a:lnTo>
                      <a:pt x="194" y="133"/>
                    </a:lnTo>
                    <a:lnTo>
                      <a:pt x="217" y="129"/>
                    </a:lnTo>
                    <a:lnTo>
                      <a:pt x="193" y="127"/>
                    </a:lnTo>
                    <a:lnTo>
                      <a:pt x="235" y="131"/>
                    </a:lnTo>
                    <a:lnTo>
                      <a:pt x="237" y="125"/>
                    </a:lnTo>
                    <a:lnTo>
                      <a:pt x="193" y="123"/>
                    </a:lnTo>
                    <a:lnTo>
                      <a:pt x="250" y="115"/>
                    </a:lnTo>
                    <a:lnTo>
                      <a:pt x="235" y="108"/>
                    </a:lnTo>
                    <a:lnTo>
                      <a:pt x="276" y="111"/>
                    </a:lnTo>
                    <a:lnTo>
                      <a:pt x="289" y="99"/>
                    </a:lnTo>
                    <a:lnTo>
                      <a:pt x="268" y="98"/>
                    </a:lnTo>
                    <a:lnTo>
                      <a:pt x="295" y="96"/>
                    </a:lnTo>
                    <a:lnTo>
                      <a:pt x="292" y="88"/>
                    </a:lnTo>
                    <a:lnTo>
                      <a:pt x="305" y="90"/>
                    </a:lnTo>
                    <a:lnTo>
                      <a:pt x="375" y="55"/>
                    </a:lnTo>
                    <a:lnTo>
                      <a:pt x="297" y="67"/>
                    </a:lnTo>
                    <a:lnTo>
                      <a:pt x="341" y="53"/>
                    </a:lnTo>
                    <a:lnTo>
                      <a:pt x="314" y="54"/>
                    </a:lnTo>
                    <a:lnTo>
                      <a:pt x="308" y="47"/>
                    </a:lnTo>
                    <a:lnTo>
                      <a:pt x="357" y="50"/>
                    </a:lnTo>
                    <a:lnTo>
                      <a:pt x="420" y="32"/>
                    </a:lnTo>
                    <a:lnTo>
                      <a:pt x="419" y="23"/>
                    </a:lnTo>
                    <a:lnTo>
                      <a:pt x="393" y="23"/>
                    </a:lnTo>
                    <a:lnTo>
                      <a:pt x="386" y="9"/>
                    </a:lnTo>
                    <a:lnTo>
                      <a:pt x="314" y="16"/>
                    </a:lnTo>
                    <a:lnTo>
                      <a:pt x="345" y="6"/>
                    </a:lnTo>
                    <a:lnTo>
                      <a:pt x="250" y="0"/>
                    </a:lnTo>
                    <a:lnTo>
                      <a:pt x="242" y="7"/>
                    </a:lnTo>
                    <a:lnTo>
                      <a:pt x="249" y="11"/>
                    </a:lnTo>
                    <a:lnTo>
                      <a:pt x="231" y="4"/>
                    </a:lnTo>
                    <a:lnTo>
                      <a:pt x="189" y="4"/>
                    </a:lnTo>
                    <a:lnTo>
                      <a:pt x="219" y="19"/>
                    </a:lnTo>
                    <a:lnTo>
                      <a:pt x="208" y="23"/>
                    </a:lnTo>
                    <a:lnTo>
                      <a:pt x="193" y="8"/>
                    </a:lnTo>
                    <a:lnTo>
                      <a:pt x="154" y="7"/>
                    </a:lnTo>
                    <a:lnTo>
                      <a:pt x="162" y="13"/>
                    </a:lnTo>
                    <a:lnTo>
                      <a:pt x="132" y="11"/>
                    </a:lnTo>
                    <a:lnTo>
                      <a:pt x="147" y="21"/>
                    </a:lnTo>
                    <a:lnTo>
                      <a:pt x="124" y="15"/>
                    </a:lnTo>
                    <a:lnTo>
                      <a:pt x="131" y="21"/>
                    </a:lnTo>
                    <a:lnTo>
                      <a:pt x="117" y="23"/>
                    </a:lnTo>
                    <a:lnTo>
                      <a:pt x="147" y="37"/>
                    </a:lnTo>
                    <a:lnTo>
                      <a:pt x="81" y="22"/>
                    </a:lnTo>
                    <a:lnTo>
                      <a:pt x="65" y="33"/>
                    </a:lnTo>
                    <a:lnTo>
                      <a:pt x="91" y="38"/>
                    </a:lnTo>
                    <a:lnTo>
                      <a:pt x="47" y="34"/>
                    </a:lnTo>
                    <a:lnTo>
                      <a:pt x="0" y="5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412" name="Freeform 2739"/>
              <p:cNvSpPr>
                <a:spLocks/>
              </p:cNvSpPr>
              <p:nvPr/>
            </p:nvSpPr>
            <p:spPr bwMode="auto">
              <a:xfrm>
                <a:off x="1851" y="2184"/>
                <a:ext cx="392" cy="278"/>
              </a:xfrm>
              <a:custGeom>
                <a:avLst/>
                <a:gdLst>
                  <a:gd name="T0" fmla="*/ 0 w 392"/>
                  <a:gd name="T1" fmla="*/ 61 h 278"/>
                  <a:gd name="T2" fmla="*/ 19 w 392"/>
                  <a:gd name="T3" fmla="*/ 10 h 278"/>
                  <a:gd name="T4" fmla="*/ 69 w 392"/>
                  <a:gd name="T5" fmla="*/ 4 h 278"/>
                  <a:gd name="T6" fmla="*/ 51 w 392"/>
                  <a:gd name="T7" fmla="*/ 49 h 278"/>
                  <a:gd name="T8" fmla="*/ 47 w 392"/>
                  <a:gd name="T9" fmla="*/ 72 h 278"/>
                  <a:gd name="T10" fmla="*/ 73 w 392"/>
                  <a:gd name="T11" fmla="*/ 56 h 278"/>
                  <a:gd name="T12" fmla="*/ 70 w 392"/>
                  <a:gd name="T13" fmla="*/ 38 h 278"/>
                  <a:gd name="T14" fmla="*/ 82 w 392"/>
                  <a:gd name="T15" fmla="*/ 28 h 278"/>
                  <a:gd name="T16" fmla="*/ 85 w 392"/>
                  <a:gd name="T17" fmla="*/ 23 h 278"/>
                  <a:gd name="T18" fmla="*/ 88 w 392"/>
                  <a:gd name="T19" fmla="*/ 14 h 278"/>
                  <a:gd name="T20" fmla="*/ 116 w 392"/>
                  <a:gd name="T21" fmla="*/ 3 h 278"/>
                  <a:gd name="T22" fmla="*/ 128 w 392"/>
                  <a:gd name="T23" fmla="*/ 21 h 278"/>
                  <a:gd name="T24" fmla="*/ 139 w 392"/>
                  <a:gd name="T25" fmla="*/ 36 h 278"/>
                  <a:gd name="T26" fmla="*/ 170 w 392"/>
                  <a:gd name="T27" fmla="*/ 28 h 278"/>
                  <a:gd name="T28" fmla="*/ 215 w 392"/>
                  <a:gd name="T29" fmla="*/ 49 h 278"/>
                  <a:gd name="T30" fmla="*/ 225 w 392"/>
                  <a:gd name="T31" fmla="*/ 53 h 278"/>
                  <a:gd name="T32" fmla="*/ 231 w 392"/>
                  <a:gd name="T33" fmla="*/ 65 h 278"/>
                  <a:gd name="T34" fmla="*/ 254 w 392"/>
                  <a:gd name="T35" fmla="*/ 60 h 278"/>
                  <a:gd name="T36" fmla="*/ 246 w 392"/>
                  <a:gd name="T37" fmla="*/ 71 h 278"/>
                  <a:gd name="T38" fmla="*/ 262 w 392"/>
                  <a:gd name="T39" fmla="*/ 82 h 278"/>
                  <a:gd name="T40" fmla="*/ 267 w 392"/>
                  <a:gd name="T41" fmla="*/ 85 h 278"/>
                  <a:gd name="T42" fmla="*/ 279 w 392"/>
                  <a:gd name="T43" fmla="*/ 92 h 278"/>
                  <a:gd name="T44" fmla="*/ 287 w 392"/>
                  <a:gd name="T45" fmla="*/ 98 h 278"/>
                  <a:gd name="T46" fmla="*/ 312 w 392"/>
                  <a:gd name="T47" fmla="*/ 99 h 278"/>
                  <a:gd name="T48" fmla="*/ 322 w 392"/>
                  <a:gd name="T49" fmla="*/ 114 h 278"/>
                  <a:gd name="T50" fmla="*/ 305 w 392"/>
                  <a:gd name="T51" fmla="*/ 120 h 278"/>
                  <a:gd name="T52" fmla="*/ 329 w 392"/>
                  <a:gd name="T53" fmla="*/ 146 h 278"/>
                  <a:gd name="T54" fmla="*/ 353 w 392"/>
                  <a:gd name="T55" fmla="*/ 162 h 278"/>
                  <a:gd name="T56" fmla="*/ 367 w 392"/>
                  <a:gd name="T57" fmla="*/ 169 h 278"/>
                  <a:gd name="T58" fmla="*/ 388 w 392"/>
                  <a:gd name="T59" fmla="*/ 184 h 278"/>
                  <a:gd name="T60" fmla="*/ 381 w 392"/>
                  <a:gd name="T61" fmla="*/ 189 h 278"/>
                  <a:gd name="T62" fmla="*/ 364 w 392"/>
                  <a:gd name="T63" fmla="*/ 195 h 278"/>
                  <a:gd name="T64" fmla="*/ 317 w 392"/>
                  <a:gd name="T65" fmla="*/ 178 h 278"/>
                  <a:gd name="T66" fmla="*/ 312 w 392"/>
                  <a:gd name="T67" fmla="*/ 190 h 278"/>
                  <a:gd name="T68" fmla="*/ 310 w 392"/>
                  <a:gd name="T69" fmla="*/ 198 h 278"/>
                  <a:gd name="T70" fmla="*/ 341 w 392"/>
                  <a:gd name="T71" fmla="*/ 220 h 278"/>
                  <a:gd name="T72" fmla="*/ 351 w 392"/>
                  <a:gd name="T73" fmla="*/ 240 h 278"/>
                  <a:gd name="T74" fmla="*/ 290 w 392"/>
                  <a:gd name="T75" fmla="*/ 239 h 278"/>
                  <a:gd name="T76" fmla="*/ 256 w 392"/>
                  <a:gd name="T77" fmla="*/ 256 h 278"/>
                  <a:gd name="T78" fmla="*/ 256 w 392"/>
                  <a:gd name="T79" fmla="*/ 242 h 278"/>
                  <a:gd name="T80" fmla="*/ 227 w 392"/>
                  <a:gd name="T81" fmla="*/ 219 h 278"/>
                  <a:gd name="T82" fmla="*/ 208 w 392"/>
                  <a:gd name="T83" fmla="*/ 224 h 278"/>
                  <a:gd name="T84" fmla="*/ 182 w 392"/>
                  <a:gd name="T85" fmla="*/ 229 h 278"/>
                  <a:gd name="T86" fmla="*/ 173 w 392"/>
                  <a:gd name="T87" fmla="*/ 202 h 278"/>
                  <a:gd name="T88" fmla="*/ 213 w 392"/>
                  <a:gd name="T89" fmla="*/ 186 h 278"/>
                  <a:gd name="T90" fmla="*/ 221 w 392"/>
                  <a:gd name="T91" fmla="*/ 128 h 278"/>
                  <a:gd name="T92" fmla="*/ 215 w 392"/>
                  <a:gd name="T93" fmla="*/ 120 h 278"/>
                  <a:gd name="T94" fmla="*/ 182 w 392"/>
                  <a:gd name="T95" fmla="*/ 119 h 278"/>
                  <a:gd name="T96" fmla="*/ 170 w 392"/>
                  <a:gd name="T97" fmla="*/ 101 h 278"/>
                  <a:gd name="T98" fmla="*/ 148 w 392"/>
                  <a:gd name="T99" fmla="*/ 86 h 278"/>
                  <a:gd name="T100" fmla="*/ 115 w 392"/>
                  <a:gd name="T101" fmla="*/ 95 h 278"/>
                  <a:gd name="T102" fmla="*/ 26 w 392"/>
                  <a:gd name="T103" fmla="*/ 89 h 278"/>
                  <a:gd name="T104" fmla="*/ 39 w 392"/>
                  <a:gd name="T105" fmla="*/ 72 h 278"/>
                  <a:gd name="T106" fmla="*/ 0 w 392"/>
                  <a:gd name="T107" fmla="*/ 61 h 27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92"/>
                  <a:gd name="T163" fmla="*/ 0 h 278"/>
                  <a:gd name="T164" fmla="*/ 392 w 392"/>
                  <a:gd name="T165" fmla="*/ 278 h 27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92" h="278">
                    <a:moveTo>
                      <a:pt x="0" y="61"/>
                    </a:moveTo>
                    <a:lnTo>
                      <a:pt x="0" y="61"/>
                    </a:lnTo>
                    <a:lnTo>
                      <a:pt x="3" y="32"/>
                    </a:lnTo>
                    <a:lnTo>
                      <a:pt x="19" y="10"/>
                    </a:lnTo>
                    <a:lnTo>
                      <a:pt x="47" y="0"/>
                    </a:lnTo>
                    <a:lnTo>
                      <a:pt x="69" y="4"/>
                    </a:lnTo>
                    <a:lnTo>
                      <a:pt x="45" y="32"/>
                    </a:lnTo>
                    <a:lnTo>
                      <a:pt x="51" y="49"/>
                    </a:lnTo>
                    <a:lnTo>
                      <a:pt x="69" y="65"/>
                    </a:lnTo>
                    <a:lnTo>
                      <a:pt x="47" y="72"/>
                    </a:lnTo>
                    <a:lnTo>
                      <a:pt x="70" y="71"/>
                    </a:lnTo>
                    <a:lnTo>
                      <a:pt x="73" y="56"/>
                    </a:lnTo>
                    <a:lnTo>
                      <a:pt x="56" y="47"/>
                    </a:lnTo>
                    <a:lnTo>
                      <a:pt x="70" y="38"/>
                    </a:lnTo>
                    <a:lnTo>
                      <a:pt x="59" y="25"/>
                    </a:lnTo>
                    <a:lnTo>
                      <a:pt x="82" y="28"/>
                    </a:lnTo>
                    <a:lnTo>
                      <a:pt x="61" y="21"/>
                    </a:lnTo>
                    <a:lnTo>
                      <a:pt x="85" y="23"/>
                    </a:lnTo>
                    <a:lnTo>
                      <a:pt x="69" y="13"/>
                    </a:lnTo>
                    <a:lnTo>
                      <a:pt x="88" y="14"/>
                    </a:lnTo>
                    <a:lnTo>
                      <a:pt x="100" y="4"/>
                    </a:lnTo>
                    <a:lnTo>
                      <a:pt x="116" y="3"/>
                    </a:lnTo>
                    <a:lnTo>
                      <a:pt x="117" y="16"/>
                    </a:lnTo>
                    <a:lnTo>
                      <a:pt x="128" y="21"/>
                    </a:lnTo>
                    <a:lnTo>
                      <a:pt x="124" y="49"/>
                    </a:lnTo>
                    <a:lnTo>
                      <a:pt x="139" y="36"/>
                    </a:lnTo>
                    <a:lnTo>
                      <a:pt x="148" y="41"/>
                    </a:lnTo>
                    <a:lnTo>
                      <a:pt x="170" y="28"/>
                    </a:lnTo>
                    <a:lnTo>
                      <a:pt x="202" y="36"/>
                    </a:lnTo>
                    <a:lnTo>
                      <a:pt x="215" y="49"/>
                    </a:lnTo>
                    <a:lnTo>
                      <a:pt x="206" y="56"/>
                    </a:lnTo>
                    <a:lnTo>
                      <a:pt x="225" y="53"/>
                    </a:lnTo>
                    <a:lnTo>
                      <a:pt x="219" y="61"/>
                    </a:lnTo>
                    <a:lnTo>
                      <a:pt x="231" y="65"/>
                    </a:lnTo>
                    <a:lnTo>
                      <a:pt x="240" y="55"/>
                    </a:lnTo>
                    <a:lnTo>
                      <a:pt x="254" y="60"/>
                    </a:lnTo>
                    <a:lnTo>
                      <a:pt x="258" y="69"/>
                    </a:lnTo>
                    <a:lnTo>
                      <a:pt x="246" y="71"/>
                    </a:lnTo>
                    <a:lnTo>
                      <a:pt x="265" y="71"/>
                    </a:lnTo>
                    <a:lnTo>
                      <a:pt x="262" y="82"/>
                    </a:lnTo>
                    <a:lnTo>
                      <a:pt x="276" y="76"/>
                    </a:lnTo>
                    <a:lnTo>
                      <a:pt x="267" y="85"/>
                    </a:lnTo>
                    <a:lnTo>
                      <a:pt x="295" y="83"/>
                    </a:lnTo>
                    <a:lnTo>
                      <a:pt x="279" y="92"/>
                    </a:lnTo>
                    <a:lnTo>
                      <a:pt x="292" y="92"/>
                    </a:lnTo>
                    <a:lnTo>
                      <a:pt x="287" y="98"/>
                    </a:lnTo>
                    <a:lnTo>
                      <a:pt x="300" y="89"/>
                    </a:lnTo>
                    <a:lnTo>
                      <a:pt x="312" y="99"/>
                    </a:lnTo>
                    <a:lnTo>
                      <a:pt x="290" y="107"/>
                    </a:lnTo>
                    <a:lnTo>
                      <a:pt x="322" y="114"/>
                    </a:lnTo>
                    <a:lnTo>
                      <a:pt x="294" y="116"/>
                    </a:lnTo>
                    <a:lnTo>
                      <a:pt x="305" y="120"/>
                    </a:lnTo>
                    <a:lnTo>
                      <a:pt x="296" y="129"/>
                    </a:lnTo>
                    <a:lnTo>
                      <a:pt x="329" y="146"/>
                    </a:lnTo>
                    <a:lnTo>
                      <a:pt x="345" y="143"/>
                    </a:lnTo>
                    <a:lnTo>
                      <a:pt x="353" y="162"/>
                    </a:lnTo>
                    <a:lnTo>
                      <a:pt x="369" y="161"/>
                    </a:lnTo>
                    <a:lnTo>
                      <a:pt x="367" y="169"/>
                    </a:lnTo>
                    <a:lnTo>
                      <a:pt x="391" y="174"/>
                    </a:lnTo>
                    <a:lnTo>
                      <a:pt x="388" y="184"/>
                    </a:lnTo>
                    <a:lnTo>
                      <a:pt x="376" y="183"/>
                    </a:lnTo>
                    <a:lnTo>
                      <a:pt x="381" y="189"/>
                    </a:lnTo>
                    <a:lnTo>
                      <a:pt x="375" y="199"/>
                    </a:lnTo>
                    <a:lnTo>
                      <a:pt x="364" y="195"/>
                    </a:lnTo>
                    <a:lnTo>
                      <a:pt x="362" y="214"/>
                    </a:lnTo>
                    <a:lnTo>
                      <a:pt x="317" y="178"/>
                    </a:lnTo>
                    <a:lnTo>
                      <a:pt x="300" y="182"/>
                    </a:lnTo>
                    <a:lnTo>
                      <a:pt x="312" y="190"/>
                    </a:lnTo>
                    <a:lnTo>
                      <a:pt x="303" y="199"/>
                    </a:lnTo>
                    <a:lnTo>
                      <a:pt x="310" y="198"/>
                    </a:lnTo>
                    <a:lnTo>
                      <a:pt x="320" y="216"/>
                    </a:lnTo>
                    <a:lnTo>
                      <a:pt x="341" y="220"/>
                    </a:lnTo>
                    <a:lnTo>
                      <a:pt x="340" y="231"/>
                    </a:lnTo>
                    <a:lnTo>
                      <a:pt x="351" y="240"/>
                    </a:lnTo>
                    <a:lnTo>
                      <a:pt x="345" y="264"/>
                    </a:lnTo>
                    <a:lnTo>
                      <a:pt x="290" y="239"/>
                    </a:lnTo>
                    <a:lnTo>
                      <a:pt x="327" y="277"/>
                    </a:lnTo>
                    <a:lnTo>
                      <a:pt x="256" y="256"/>
                    </a:lnTo>
                    <a:lnTo>
                      <a:pt x="246" y="243"/>
                    </a:lnTo>
                    <a:lnTo>
                      <a:pt x="256" y="242"/>
                    </a:lnTo>
                    <a:lnTo>
                      <a:pt x="233" y="234"/>
                    </a:lnTo>
                    <a:lnTo>
                      <a:pt x="227" y="219"/>
                    </a:lnTo>
                    <a:lnTo>
                      <a:pt x="209" y="214"/>
                    </a:lnTo>
                    <a:lnTo>
                      <a:pt x="208" y="224"/>
                    </a:lnTo>
                    <a:lnTo>
                      <a:pt x="198" y="219"/>
                    </a:lnTo>
                    <a:lnTo>
                      <a:pt x="182" y="229"/>
                    </a:lnTo>
                    <a:lnTo>
                      <a:pt x="163" y="219"/>
                    </a:lnTo>
                    <a:lnTo>
                      <a:pt x="173" y="202"/>
                    </a:lnTo>
                    <a:lnTo>
                      <a:pt x="225" y="202"/>
                    </a:lnTo>
                    <a:lnTo>
                      <a:pt x="213" y="186"/>
                    </a:lnTo>
                    <a:lnTo>
                      <a:pt x="242" y="161"/>
                    </a:lnTo>
                    <a:lnTo>
                      <a:pt x="221" y="128"/>
                    </a:lnTo>
                    <a:lnTo>
                      <a:pt x="207" y="125"/>
                    </a:lnTo>
                    <a:lnTo>
                      <a:pt x="215" y="120"/>
                    </a:lnTo>
                    <a:lnTo>
                      <a:pt x="183" y="129"/>
                    </a:lnTo>
                    <a:lnTo>
                      <a:pt x="182" y="119"/>
                    </a:lnTo>
                    <a:lnTo>
                      <a:pt x="194" y="114"/>
                    </a:lnTo>
                    <a:lnTo>
                      <a:pt x="170" y="101"/>
                    </a:lnTo>
                    <a:lnTo>
                      <a:pt x="170" y="91"/>
                    </a:lnTo>
                    <a:lnTo>
                      <a:pt x="148" y="86"/>
                    </a:lnTo>
                    <a:lnTo>
                      <a:pt x="153" y="100"/>
                    </a:lnTo>
                    <a:lnTo>
                      <a:pt x="115" y="95"/>
                    </a:lnTo>
                    <a:lnTo>
                      <a:pt x="125" y="102"/>
                    </a:lnTo>
                    <a:lnTo>
                      <a:pt x="26" y="89"/>
                    </a:lnTo>
                    <a:lnTo>
                      <a:pt x="8" y="71"/>
                    </a:lnTo>
                    <a:lnTo>
                      <a:pt x="39" y="72"/>
                    </a:lnTo>
                    <a:lnTo>
                      <a:pt x="0" y="61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413" name="Freeform 2740"/>
              <p:cNvSpPr>
                <a:spLocks/>
              </p:cNvSpPr>
              <p:nvPr/>
            </p:nvSpPr>
            <p:spPr bwMode="auto">
              <a:xfrm>
                <a:off x="1890" y="2375"/>
                <a:ext cx="92" cy="62"/>
              </a:xfrm>
              <a:custGeom>
                <a:avLst/>
                <a:gdLst>
                  <a:gd name="T0" fmla="*/ 0 w 92"/>
                  <a:gd name="T1" fmla="*/ 50 h 62"/>
                  <a:gd name="T2" fmla="*/ 0 w 92"/>
                  <a:gd name="T3" fmla="*/ 50 h 62"/>
                  <a:gd name="T4" fmla="*/ 14 w 92"/>
                  <a:gd name="T5" fmla="*/ 38 h 62"/>
                  <a:gd name="T6" fmla="*/ 22 w 92"/>
                  <a:gd name="T7" fmla="*/ 0 h 62"/>
                  <a:gd name="T8" fmla="*/ 30 w 92"/>
                  <a:gd name="T9" fmla="*/ 14 h 62"/>
                  <a:gd name="T10" fmla="*/ 51 w 92"/>
                  <a:gd name="T11" fmla="*/ 17 h 62"/>
                  <a:gd name="T12" fmla="*/ 91 w 92"/>
                  <a:gd name="T13" fmla="*/ 45 h 62"/>
                  <a:gd name="T14" fmla="*/ 86 w 92"/>
                  <a:gd name="T15" fmla="*/ 54 h 62"/>
                  <a:gd name="T16" fmla="*/ 49 w 92"/>
                  <a:gd name="T17" fmla="*/ 41 h 62"/>
                  <a:gd name="T18" fmla="*/ 27 w 92"/>
                  <a:gd name="T19" fmla="*/ 61 h 62"/>
                  <a:gd name="T20" fmla="*/ 21 w 92"/>
                  <a:gd name="T21" fmla="*/ 45 h 62"/>
                  <a:gd name="T22" fmla="*/ 0 w 92"/>
                  <a:gd name="T23" fmla="*/ 50 h 62"/>
                  <a:gd name="T24" fmla="*/ 0 w 92"/>
                  <a:gd name="T25" fmla="*/ 50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2"/>
                  <a:gd name="T40" fmla="*/ 0 h 62"/>
                  <a:gd name="T41" fmla="*/ 92 w 92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2" h="62">
                    <a:moveTo>
                      <a:pt x="0" y="50"/>
                    </a:moveTo>
                    <a:lnTo>
                      <a:pt x="0" y="50"/>
                    </a:lnTo>
                    <a:lnTo>
                      <a:pt x="14" y="38"/>
                    </a:lnTo>
                    <a:lnTo>
                      <a:pt x="22" y="0"/>
                    </a:lnTo>
                    <a:lnTo>
                      <a:pt x="30" y="14"/>
                    </a:lnTo>
                    <a:lnTo>
                      <a:pt x="51" y="17"/>
                    </a:lnTo>
                    <a:lnTo>
                      <a:pt x="91" y="45"/>
                    </a:lnTo>
                    <a:lnTo>
                      <a:pt x="86" y="54"/>
                    </a:lnTo>
                    <a:lnTo>
                      <a:pt x="49" y="41"/>
                    </a:lnTo>
                    <a:lnTo>
                      <a:pt x="27" y="61"/>
                    </a:lnTo>
                    <a:lnTo>
                      <a:pt x="21" y="45"/>
                    </a:lnTo>
                    <a:lnTo>
                      <a:pt x="0" y="5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414" name="Freeform 2741"/>
              <p:cNvSpPr>
                <a:spLocks/>
              </p:cNvSpPr>
              <p:nvPr/>
            </p:nvSpPr>
            <p:spPr bwMode="auto">
              <a:xfrm>
                <a:off x="2271" y="2661"/>
                <a:ext cx="92" cy="89"/>
              </a:xfrm>
              <a:custGeom>
                <a:avLst/>
                <a:gdLst>
                  <a:gd name="T0" fmla="*/ 0 w 92"/>
                  <a:gd name="T1" fmla="*/ 69 h 89"/>
                  <a:gd name="T2" fmla="*/ 0 w 92"/>
                  <a:gd name="T3" fmla="*/ 69 h 89"/>
                  <a:gd name="T4" fmla="*/ 37 w 92"/>
                  <a:gd name="T5" fmla="*/ 4 h 89"/>
                  <a:gd name="T6" fmla="*/ 52 w 92"/>
                  <a:gd name="T7" fmla="*/ 0 h 89"/>
                  <a:gd name="T8" fmla="*/ 34 w 92"/>
                  <a:gd name="T9" fmla="*/ 34 h 89"/>
                  <a:gd name="T10" fmla="*/ 46 w 92"/>
                  <a:gd name="T11" fmla="*/ 26 h 89"/>
                  <a:gd name="T12" fmla="*/ 54 w 92"/>
                  <a:gd name="T13" fmla="*/ 41 h 89"/>
                  <a:gd name="T14" fmla="*/ 78 w 92"/>
                  <a:gd name="T15" fmla="*/ 41 h 89"/>
                  <a:gd name="T16" fmla="*/ 73 w 92"/>
                  <a:gd name="T17" fmla="*/ 54 h 89"/>
                  <a:gd name="T18" fmla="*/ 85 w 92"/>
                  <a:gd name="T19" fmla="*/ 53 h 89"/>
                  <a:gd name="T20" fmla="*/ 77 w 92"/>
                  <a:gd name="T21" fmla="*/ 67 h 89"/>
                  <a:gd name="T22" fmla="*/ 88 w 92"/>
                  <a:gd name="T23" fmla="*/ 60 h 89"/>
                  <a:gd name="T24" fmla="*/ 91 w 92"/>
                  <a:gd name="T25" fmla="*/ 73 h 89"/>
                  <a:gd name="T26" fmla="*/ 79 w 92"/>
                  <a:gd name="T27" fmla="*/ 88 h 89"/>
                  <a:gd name="T28" fmla="*/ 78 w 92"/>
                  <a:gd name="T29" fmla="*/ 77 h 89"/>
                  <a:gd name="T30" fmla="*/ 73 w 92"/>
                  <a:gd name="T31" fmla="*/ 83 h 89"/>
                  <a:gd name="T32" fmla="*/ 73 w 92"/>
                  <a:gd name="T33" fmla="*/ 66 h 89"/>
                  <a:gd name="T34" fmla="*/ 50 w 92"/>
                  <a:gd name="T35" fmla="*/ 83 h 89"/>
                  <a:gd name="T36" fmla="*/ 63 w 92"/>
                  <a:gd name="T37" fmla="*/ 71 h 89"/>
                  <a:gd name="T38" fmla="*/ 45 w 92"/>
                  <a:gd name="T39" fmla="*/ 73 h 89"/>
                  <a:gd name="T40" fmla="*/ 49 w 92"/>
                  <a:gd name="T41" fmla="*/ 66 h 89"/>
                  <a:gd name="T42" fmla="*/ 0 w 92"/>
                  <a:gd name="T43" fmla="*/ 69 h 89"/>
                  <a:gd name="T44" fmla="*/ 0 w 92"/>
                  <a:gd name="T45" fmla="*/ 69 h 8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92"/>
                  <a:gd name="T70" fmla="*/ 0 h 89"/>
                  <a:gd name="T71" fmla="*/ 92 w 92"/>
                  <a:gd name="T72" fmla="*/ 89 h 8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92" h="89">
                    <a:moveTo>
                      <a:pt x="0" y="69"/>
                    </a:moveTo>
                    <a:lnTo>
                      <a:pt x="0" y="69"/>
                    </a:lnTo>
                    <a:lnTo>
                      <a:pt x="37" y="4"/>
                    </a:lnTo>
                    <a:lnTo>
                      <a:pt x="52" y="0"/>
                    </a:lnTo>
                    <a:lnTo>
                      <a:pt x="34" y="34"/>
                    </a:lnTo>
                    <a:lnTo>
                      <a:pt x="46" y="26"/>
                    </a:lnTo>
                    <a:lnTo>
                      <a:pt x="54" y="41"/>
                    </a:lnTo>
                    <a:lnTo>
                      <a:pt x="78" y="41"/>
                    </a:lnTo>
                    <a:lnTo>
                      <a:pt x="73" y="54"/>
                    </a:lnTo>
                    <a:lnTo>
                      <a:pt x="85" y="53"/>
                    </a:lnTo>
                    <a:lnTo>
                      <a:pt x="77" y="67"/>
                    </a:lnTo>
                    <a:lnTo>
                      <a:pt x="88" y="60"/>
                    </a:lnTo>
                    <a:lnTo>
                      <a:pt x="91" y="73"/>
                    </a:lnTo>
                    <a:lnTo>
                      <a:pt x="79" y="88"/>
                    </a:lnTo>
                    <a:lnTo>
                      <a:pt x="78" y="77"/>
                    </a:lnTo>
                    <a:lnTo>
                      <a:pt x="73" y="83"/>
                    </a:lnTo>
                    <a:lnTo>
                      <a:pt x="73" y="66"/>
                    </a:lnTo>
                    <a:lnTo>
                      <a:pt x="50" y="83"/>
                    </a:lnTo>
                    <a:lnTo>
                      <a:pt x="63" y="71"/>
                    </a:lnTo>
                    <a:lnTo>
                      <a:pt x="45" y="73"/>
                    </a:lnTo>
                    <a:lnTo>
                      <a:pt x="49" y="66"/>
                    </a:lnTo>
                    <a:lnTo>
                      <a:pt x="0" y="69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</p:grpSp>
        <p:sp>
          <p:nvSpPr>
            <p:cNvPr id="96" name="Freeform 2423"/>
            <p:cNvSpPr>
              <a:spLocks/>
            </p:cNvSpPr>
            <p:nvPr/>
          </p:nvSpPr>
          <p:spPr bwMode="auto">
            <a:xfrm>
              <a:off x="2669533" y="1891369"/>
              <a:ext cx="1267117" cy="1074989"/>
            </a:xfrm>
            <a:custGeom>
              <a:avLst/>
              <a:gdLst>
                <a:gd name="T0" fmla="*/ 91471449 w 830"/>
                <a:gd name="T1" fmla="*/ 245076928 h 606"/>
                <a:gd name="T2" fmla="*/ 182942897 w 830"/>
                <a:gd name="T3" fmla="*/ 205933045 h 606"/>
                <a:gd name="T4" fmla="*/ 148834854 w 830"/>
                <a:gd name="T5" fmla="*/ 199125753 h 606"/>
                <a:gd name="T6" fmla="*/ 243406691 w 830"/>
                <a:gd name="T7" fmla="*/ 132750054 h 606"/>
                <a:gd name="T8" fmla="*/ 275964501 w 830"/>
                <a:gd name="T9" fmla="*/ 88500049 h 606"/>
                <a:gd name="T10" fmla="*/ 410846402 w 830"/>
                <a:gd name="T11" fmla="*/ 86798879 h 606"/>
                <a:gd name="T12" fmla="*/ 455807010 w 830"/>
                <a:gd name="T13" fmla="*/ 76586617 h 606"/>
                <a:gd name="T14" fmla="*/ 576735842 w 830"/>
                <a:gd name="T15" fmla="*/ 86798879 h 606"/>
                <a:gd name="T16" fmla="*/ 561231411 w 830"/>
                <a:gd name="T17" fmla="*/ 44250025 h 606"/>
                <a:gd name="T18" fmla="*/ 607742213 w 830"/>
                <a:gd name="T19" fmla="*/ 39143894 h 606"/>
                <a:gd name="T20" fmla="*/ 617044622 w 830"/>
                <a:gd name="T21" fmla="*/ 15317063 h 606"/>
                <a:gd name="T22" fmla="*/ 702315412 w 830"/>
                <a:gd name="T23" fmla="*/ 20423184 h 606"/>
                <a:gd name="T24" fmla="*/ 976729641 w 830"/>
                <a:gd name="T25" fmla="*/ 15317063 h 606"/>
                <a:gd name="T26" fmla="*/ 767429787 w 830"/>
                <a:gd name="T27" fmla="*/ 39143894 h 606"/>
                <a:gd name="T28" fmla="*/ 1021690249 w 830"/>
                <a:gd name="T29" fmla="*/ 39143894 h 606"/>
                <a:gd name="T30" fmla="*/ 883708037 w 830"/>
                <a:gd name="T31" fmla="*/ 85096383 h 606"/>
                <a:gd name="T32" fmla="*/ 992232826 w 830"/>
                <a:gd name="T33" fmla="*/ 97009816 h 606"/>
                <a:gd name="T34" fmla="*/ 1017038421 w 830"/>
                <a:gd name="T35" fmla="*/ 171893978 h 606"/>
                <a:gd name="T36" fmla="*/ 1172075258 w 830"/>
                <a:gd name="T37" fmla="*/ 97009816 h 606"/>
                <a:gd name="T38" fmla="*/ 1227888469 w 830"/>
                <a:gd name="T39" fmla="*/ 151472062 h 606"/>
                <a:gd name="T40" fmla="*/ 1114711852 w 830"/>
                <a:gd name="T41" fmla="*/ 209336691 h 606"/>
                <a:gd name="T42" fmla="*/ 1141067641 w 830"/>
                <a:gd name="T43" fmla="*/ 234865991 h 606"/>
                <a:gd name="T44" fmla="*/ 1137967253 w 830"/>
                <a:gd name="T45" fmla="*/ 311452587 h 606"/>
                <a:gd name="T46" fmla="*/ 1158122266 w 830"/>
                <a:gd name="T47" fmla="*/ 354000198 h 606"/>
                <a:gd name="T48" fmla="*/ 1085254430 w 830"/>
                <a:gd name="T49" fmla="*/ 384635619 h 606"/>
                <a:gd name="T50" fmla="*/ 1128664844 w 830"/>
                <a:gd name="T51" fmla="*/ 437395390 h 606"/>
                <a:gd name="T52" fmla="*/ 1105409443 w 830"/>
                <a:gd name="T53" fmla="*/ 442501511 h 606"/>
                <a:gd name="T54" fmla="*/ 1066650856 w 830"/>
                <a:gd name="T55" fmla="*/ 473135628 h 606"/>
                <a:gd name="T56" fmla="*/ 1030992658 w 830"/>
                <a:gd name="T57" fmla="*/ 496962453 h 606"/>
                <a:gd name="T58" fmla="*/ 1018589860 w 830"/>
                <a:gd name="T59" fmla="*/ 546318578 h 606"/>
                <a:gd name="T60" fmla="*/ 1052696620 w 830"/>
                <a:gd name="T61" fmla="*/ 595674703 h 606"/>
                <a:gd name="T62" fmla="*/ 1086804624 w 830"/>
                <a:gd name="T63" fmla="*/ 641625878 h 606"/>
                <a:gd name="T64" fmla="*/ 1021690249 w 830"/>
                <a:gd name="T65" fmla="*/ 604184470 h 606"/>
                <a:gd name="T66" fmla="*/ 930218839 w 830"/>
                <a:gd name="T67" fmla="*/ 641625878 h 606"/>
                <a:gd name="T68" fmla="*/ 1071301438 w 830"/>
                <a:gd name="T69" fmla="*/ 662049057 h 606"/>
                <a:gd name="T70" fmla="*/ 855800809 w 830"/>
                <a:gd name="T71" fmla="*/ 714808992 h 606"/>
                <a:gd name="T72" fmla="*/ 786034606 w 830"/>
                <a:gd name="T73" fmla="*/ 805011475 h 606"/>
                <a:gd name="T74" fmla="*/ 759678817 w 830"/>
                <a:gd name="T75" fmla="*/ 806712646 h 606"/>
                <a:gd name="T76" fmla="*/ 696113390 w 830"/>
                <a:gd name="T77" fmla="*/ 857771246 h 606"/>
                <a:gd name="T78" fmla="*/ 686810981 w 830"/>
                <a:gd name="T79" fmla="*/ 900318776 h 606"/>
                <a:gd name="T80" fmla="*/ 654253171 w 830"/>
                <a:gd name="T81" fmla="*/ 924146905 h 606"/>
                <a:gd name="T82" fmla="*/ 638749829 w 830"/>
                <a:gd name="T83" fmla="*/ 1014348084 h 606"/>
                <a:gd name="T84" fmla="*/ 586037006 w 830"/>
                <a:gd name="T85" fmla="*/ 1002434672 h 606"/>
                <a:gd name="T86" fmla="*/ 524023019 w 830"/>
                <a:gd name="T87" fmla="*/ 982011493 h 606"/>
                <a:gd name="T88" fmla="*/ 455807010 w 830"/>
                <a:gd name="T89" fmla="*/ 905424897 h 606"/>
                <a:gd name="T90" fmla="*/ 443404213 w 830"/>
                <a:gd name="T91" fmla="*/ 885001717 h 606"/>
                <a:gd name="T92" fmla="*/ 406195820 w 830"/>
                <a:gd name="T93" fmla="*/ 769271238 h 606"/>
                <a:gd name="T94" fmla="*/ 462009031 w 830"/>
                <a:gd name="T95" fmla="*/ 723318758 h 606"/>
                <a:gd name="T96" fmla="*/ 479062411 w 830"/>
                <a:gd name="T97" fmla="*/ 658645412 h 606"/>
                <a:gd name="T98" fmla="*/ 458907398 w 830"/>
                <a:gd name="T99" fmla="*/ 636521062 h 606"/>
                <a:gd name="T100" fmla="*/ 434101803 w 830"/>
                <a:gd name="T101" fmla="*/ 610991761 h 606"/>
                <a:gd name="T102" fmla="*/ 410846402 w 830"/>
                <a:gd name="T103" fmla="*/ 575251524 h 606"/>
                <a:gd name="T104" fmla="*/ 386040807 w 830"/>
                <a:gd name="T105" fmla="*/ 575251524 h 606"/>
                <a:gd name="T106" fmla="*/ 378288592 w 830"/>
                <a:gd name="T107" fmla="*/ 513981986 h 606"/>
                <a:gd name="T108" fmla="*/ 306972117 w 830"/>
                <a:gd name="T109" fmla="*/ 410164919 h 606"/>
                <a:gd name="T110" fmla="*/ 128679841 w 830"/>
                <a:gd name="T111" fmla="*/ 384635619 h 606"/>
                <a:gd name="T112" fmla="*/ 103874246 w 830"/>
                <a:gd name="T113" fmla="*/ 364212440 h 606"/>
                <a:gd name="T114" fmla="*/ 155036875 w 830"/>
                <a:gd name="T115" fmla="*/ 335279412 h 606"/>
                <a:gd name="T116" fmla="*/ 0 w 830"/>
                <a:gd name="T117" fmla="*/ 289326933 h 60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30"/>
                <a:gd name="T178" fmla="*/ 0 h 606"/>
                <a:gd name="T179" fmla="*/ 830 w 830"/>
                <a:gd name="T180" fmla="*/ 606 h 60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30" h="606">
                  <a:moveTo>
                    <a:pt x="0" y="170"/>
                  </a:moveTo>
                  <a:lnTo>
                    <a:pt x="0" y="170"/>
                  </a:lnTo>
                  <a:lnTo>
                    <a:pt x="5" y="161"/>
                  </a:lnTo>
                  <a:lnTo>
                    <a:pt x="59" y="144"/>
                  </a:lnTo>
                  <a:lnTo>
                    <a:pt x="93" y="144"/>
                  </a:lnTo>
                  <a:lnTo>
                    <a:pt x="112" y="130"/>
                  </a:lnTo>
                  <a:lnTo>
                    <a:pt x="107" y="126"/>
                  </a:lnTo>
                  <a:lnTo>
                    <a:pt x="118" y="121"/>
                  </a:lnTo>
                  <a:lnTo>
                    <a:pt x="108" y="118"/>
                  </a:lnTo>
                  <a:lnTo>
                    <a:pt x="127" y="112"/>
                  </a:lnTo>
                  <a:lnTo>
                    <a:pt x="120" y="108"/>
                  </a:lnTo>
                  <a:lnTo>
                    <a:pt x="96" y="117"/>
                  </a:lnTo>
                  <a:lnTo>
                    <a:pt x="72" y="105"/>
                  </a:lnTo>
                  <a:lnTo>
                    <a:pt x="103" y="98"/>
                  </a:lnTo>
                  <a:lnTo>
                    <a:pt x="120" y="79"/>
                  </a:lnTo>
                  <a:lnTo>
                    <a:pt x="157" y="78"/>
                  </a:lnTo>
                  <a:lnTo>
                    <a:pt x="155" y="57"/>
                  </a:lnTo>
                  <a:lnTo>
                    <a:pt x="183" y="57"/>
                  </a:lnTo>
                  <a:lnTo>
                    <a:pt x="211" y="72"/>
                  </a:lnTo>
                  <a:lnTo>
                    <a:pt x="178" y="52"/>
                  </a:lnTo>
                  <a:lnTo>
                    <a:pt x="240" y="40"/>
                  </a:lnTo>
                  <a:lnTo>
                    <a:pt x="255" y="49"/>
                  </a:lnTo>
                  <a:lnTo>
                    <a:pt x="257" y="67"/>
                  </a:lnTo>
                  <a:lnTo>
                    <a:pt x="265" y="51"/>
                  </a:lnTo>
                  <a:lnTo>
                    <a:pt x="305" y="63"/>
                  </a:lnTo>
                  <a:lnTo>
                    <a:pt x="291" y="54"/>
                  </a:lnTo>
                  <a:lnTo>
                    <a:pt x="311" y="55"/>
                  </a:lnTo>
                  <a:lnTo>
                    <a:pt x="294" y="45"/>
                  </a:lnTo>
                  <a:lnTo>
                    <a:pt x="289" y="36"/>
                  </a:lnTo>
                  <a:lnTo>
                    <a:pt x="298" y="35"/>
                  </a:lnTo>
                  <a:lnTo>
                    <a:pt x="378" y="60"/>
                  </a:lnTo>
                  <a:lnTo>
                    <a:pt x="372" y="51"/>
                  </a:lnTo>
                  <a:lnTo>
                    <a:pt x="389" y="50"/>
                  </a:lnTo>
                  <a:lnTo>
                    <a:pt x="378" y="43"/>
                  </a:lnTo>
                  <a:lnTo>
                    <a:pt x="405" y="45"/>
                  </a:lnTo>
                  <a:lnTo>
                    <a:pt x="362" y="26"/>
                  </a:lnTo>
                  <a:lnTo>
                    <a:pt x="440" y="36"/>
                  </a:lnTo>
                  <a:lnTo>
                    <a:pt x="422" y="26"/>
                  </a:lnTo>
                  <a:lnTo>
                    <a:pt x="377" y="24"/>
                  </a:lnTo>
                  <a:lnTo>
                    <a:pt x="392" y="23"/>
                  </a:lnTo>
                  <a:lnTo>
                    <a:pt x="364" y="14"/>
                  </a:lnTo>
                  <a:lnTo>
                    <a:pt x="397" y="16"/>
                  </a:lnTo>
                  <a:lnTo>
                    <a:pt x="383" y="12"/>
                  </a:lnTo>
                  <a:lnTo>
                    <a:pt x="398" y="9"/>
                  </a:lnTo>
                  <a:lnTo>
                    <a:pt x="455" y="26"/>
                  </a:lnTo>
                  <a:lnTo>
                    <a:pt x="449" y="20"/>
                  </a:lnTo>
                  <a:lnTo>
                    <a:pt x="474" y="14"/>
                  </a:lnTo>
                  <a:lnTo>
                    <a:pt x="453" y="12"/>
                  </a:lnTo>
                  <a:lnTo>
                    <a:pt x="452" y="4"/>
                  </a:lnTo>
                  <a:lnTo>
                    <a:pt x="466" y="0"/>
                  </a:lnTo>
                  <a:lnTo>
                    <a:pt x="619" y="4"/>
                  </a:lnTo>
                  <a:lnTo>
                    <a:pt x="630" y="9"/>
                  </a:lnTo>
                  <a:lnTo>
                    <a:pt x="626" y="12"/>
                  </a:lnTo>
                  <a:lnTo>
                    <a:pt x="523" y="13"/>
                  </a:lnTo>
                  <a:lnTo>
                    <a:pt x="535" y="18"/>
                  </a:lnTo>
                  <a:lnTo>
                    <a:pt x="495" y="23"/>
                  </a:lnTo>
                  <a:lnTo>
                    <a:pt x="640" y="14"/>
                  </a:lnTo>
                  <a:lnTo>
                    <a:pt x="645" y="22"/>
                  </a:lnTo>
                  <a:lnTo>
                    <a:pt x="626" y="27"/>
                  </a:lnTo>
                  <a:lnTo>
                    <a:pt x="659" y="23"/>
                  </a:lnTo>
                  <a:lnTo>
                    <a:pt x="697" y="33"/>
                  </a:lnTo>
                  <a:lnTo>
                    <a:pt x="640" y="49"/>
                  </a:lnTo>
                  <a:lnTo>
                    <a:pt x="548" y="47"/>
                  </a:lnTo>
                  <a:lnTo>
                    <a:pt x="570" y="50"/>
                  </a:lnTo>
                  <a:lnTo>
                    <a:pt x="531" y="57"/>
                  </a:lnTo>
                  <a:lnTo>
                    <a:pt x="531" y="65"/>
                  </a:lnTo>
                  <a:lnTo>
                    <a:pt x="632" y="52"/>
                  </a:lnTo>
                  <a:lnTo>
                    <a:pt x="640" y="57"/>
                  </a:lnTo>
                  <a:lnTo>
                    <a:pt x="619" y="70"/>
                  </a:lnTo>
                  <a:lnTo>
                    <a:pt x="684" y="50"/>
                  </a:lnTo>
                  <a:lnTo>
                    <a:pt x="688" y="69"/>
                  </a:lnTo>
                  <a:lnTo>
                    <a:pt x="656" y="101"/>
                  </a:lnTo>
                  <a:lnTo>
                    <a:pt x="718" y="64"/>
                  </a:lnTo>
                  <a:lnTo>
                    <a:pt x="718" y="70"/>
                  </a:lnTo>
                  <a:lnTo>
                    <a:pt x="747" y="69"/>
                  </a:lnTo>
                  <a:lnTo>
                    <a:pt x="756" y="57"/>
                  </a:lnTo>
                  <a:lnTo>
                    <a:pt x="789" y="55"/>
                  </a:lnTo>
                  <a:lnTo>
                    <a:pt x="829" y="66"/>
                  </a:lnTo>
                  <a:lnTo>
                    <a:pt x="790" y="82"/>
                  </a:lnTo>
                  <a:lnTo>
                    <a:pt x="792" y="89"/>
                  </a:lnTo>
                  <a:lnTo>
                    <a:pt x="702" y="98"/>
                  </a:lnTo>
                  <a:lnTo>
                    <a:pt x="774" y="99"/>
                  </a:lnTo>
                  <a:lnTo>
                    <a:pt x="715" y="113"/>
                  </a:lnTo>
                  <a:lnTo>
                    <a:pt x="719" y="123"/>
                  </a:lnTo>
                  <a:lnTo>
                    <a:pt x="759" y="113"/>
                  </a:lnTo>
                  <a:lnTo>
                    <a:pt x="730" y="126"/>
                  </a:lnTo>
                  <a:lnTo>
                    <a:pt x="726" y="142"/>
                  </a:lnTo>
                  <a:lnTo>
                    <a:pt x="736" y="138"/>
                  </a:lnTo>
                  <a:lnTo>
                    <a:pt x="708" y="153"/>
                  </a:lnTo>
                  <a:lnTo>
                    <a:pt x="698" y="183"/>
                  </a:lnTo>
                  <a:lnTo>
                    <a:pt x="713" y="177"/>
                  </a:lnTo>
                  <a:lnTo>
                    <a:pt x="734" y="183"/>
                  </a:lnTo>
                  <a:lnTo>
                    <a:pt x="715" y="183"/>
                  </a:lnTo>
                  <a:lnTo>
                    <a:pt x="715" y="192"/>
                  </a:lnTo>
                  <a:lnTo>
                    <a:pt x="746" y="196"/>
                  </a:lnTo>
                  <a:lnTo>
                    <a:pt x="747" y="208"/>
                  </a:lnTo>
                  <a:lnTo>
                    <a:pt x="700" y="205"/>
                  </a:lnTo>
                  <a:lnTo>
                    <a:pt x="713" y="210"/>
                  </a:lnTo>
                  <a:lnTo>
                    <a:pt x="687" y="214"/>
                  </a:lnTo>
                  <a:lnTo>
                    <a:pt x="700" y="226"/>
                  </a:lnTo>
                  <a:lnTo>
                    <a:pt x="724" y="227"/>
                  </a:lnTo>
                  <a:lnTo>
                    <a:pt x="710" y="234"/>
                  </a:lnTo>
                  <a:lnTo>
                    <a:pt x="729" y="241"/>
                  </a:lnTo>
                  <a:lnTo>
                    <a:pt x="728" y="257"/>
                  </a:lnTo>
                  <a:lnTo>
                    <a:pt x="693" y="247"/>
                  </a:lnTo>
                  <a:lnTo>
                    <a:pt x="714" y="255"/>
                  </a:lnTo>
                  <a:lnTo>
                    <a:pt x="701" y="261"/>
                  </a:lnTo>
                  <a:lnTo>
                    <a:pt x="713" y="260"/>
                  </a:lnTo>
                  <a:lnTo>
                    <a:pt x="710" y="270"/>
                  </a:lnTo>
                  <a:lnTo>
                    <a:pt x="735" y="275"/>
                  </a:lnTo>
                  <a:lnTo>
                    <a:pt x="695" y="272"/>
                  </a:lnTo>
                  <a:lnTo>
                    <a:pt x="688" y="278"/>
                  </a:lnTo>
                  <a:lnTo>
                    <a:pt x="718" y="290"/>
                  </a:lnTo>
                  <a:lnTo>
                    <a:pt x="714" y="301"/>
                  </a:lnTo>
                  <a:lnTo>
                    <a:pt x="689" y="307"/>
                  </a:lnTo>
                  <a:lnTo>
                    <a:pt x="665" y="292"/>
                  </a:lnTo>
                  <a:lnTo>
                    <a:pt x="629" y="305"/>
                  </a:lnTo>
                  <a:lnTo>
                    <a:pt x="655" y="313"/>
                  </a:lnTo>
                  <a:lnTo>
                    <a:pt x="630" y="320"/>
                  </a:lnTo>
                  <a:lnTo>
                    <a:pt x="657" y="321"/>
                  </a:lnTo>
                  <a:lnTo>
                    <a:pt x="648" y="336"/>
                  </a:lnTo>
                  <a:lnTo>
                    <a:pt x="659" y="327"/>
                  </a:lnTo>
                  <a:lnTo>
                    <a:pt x="688" y="340"/>
                  </a:lnTo>
                  <a:lnTo>
                    <a:pt x="679" y="350"/>
                  </a:lnTo>
                  <a:lnTo>
                    <a:pt x="695" y="346"/>
                  </a:lnTo>
                  <a:lnTo>
                    <a:pt x="688" y="356"/>
                  </a:lnTo>
                  <a:lnTo>
                    <a:pt x="699" y="351"/>
                  </a:lnTo>
                  <a:lnTo>
                    <a:pt x="701" y="377"/>
                  </a:lnTo>
                  <a:lnTo>
                    <a:pt x="688" y="368"/>
                  </a:lnTo>
                  <a:lnTo>
                    <a:pt x="688" y="377"/>
                  </a:lnTo>
                  <a:lnTo>
                    <a:pt x="675" y="377"/>
                  </a:lnTo>
                  <a:lnTo>
                    <a:pt x="659" y="355"/>
                  </a:lnTo>
                  <a:lnTo>
                    <a:pt x="619" y="344"/>
                  </a:lnTo>
                  <a:lnTo>
                    <a:pt x="647" y="358"/>
                  </a:lnTo>
                  <a:lnTo>
                    <a:pt x="611" y="365"/>
                  </a:lnTo>
                  <a:lnTo>
                    <a:pt x="600" y="377"/>
                  </a:lnTo>
                  <a:lnTo>
                    <a:pt x="634" y="380"/>
                  </a:lnTo>
                  <a:lnTo>
                    <a:pt x="605" y="387"/>
                  </a:lnTo>
                  <a:lnTo>
                    <a:pt x="649" y="378"/>
                  </a:lnTo>
                  <a:lnTo>
                    <a:pt x="691" y="389"/>
                  </a:lnTo>
                  <a:lnTo>
                    <a:pt x="636" y="419"/>
                  </a:lnTo>
                  <a:lnTo>
                    <a:pt x="584" y="432"/>
                  </a:lnTo>
                  <a:lnTo>
                    <a:pt x="565" y="433"/>
                  </a:lnTo>
                  <a:lnTo>
                    <a:pt x="552" y="420"/>
                  </a:lnTo>
                  <a:lnTo>
                    <a:pt x="558" y="433"/>
                  </a:lnTo>
                  <a:lnTo>
                    <a:pt x="543" y="441"/>
                  </a:lnTo>
                  <a:lnTo>
                    <a:pt x="523" y="473"/>
                  </a:lnTo>
                  <a:lnTo>
                    <a:pt x="507" y="473"/>
                  </a:lnTo>
                  <a:lnTo>
                    <a:pt x="503" y="482"/>
                  </a:lnTo>
                  <a:lnTo>
                    <a:pt x="487" y="484"/>
                  </a:lnTo>
                  <a:lnTo>
                    <a:pt x="480" y="480"/>
                  </a:lnTo>
                  <a:lnTo>
                    <a:pt x="490" y="474"/>
                  </a:lnTo>
                  <a:lnTo>
                    <a:pt x="479" y="473"/>
                  </a:lnTo>
                  <a:lnTo>
                    <a:pt x="473" y="489"/>
                  </a:lnTo>
                  <a:lnTo>
                    <a:pt x="448" y="491"/>
                  </a:lnTo>
                  <a:lnTo>
                    <a:pt x="449" y="504"/>
                  </a:lnTo>
                  <a:lnTo>
                    <a:pt x="433" y="505"/>
                  </a:lnTo>
                  <a:lnTo>
                    <a:pt x="447" y="515"/>
                  </a:lnTo>
                  <a:lnTo>
                    <a:pt x="429" y="518"/>
                  </a:lnTo>
                  <a:lnTo>
                    <a:pt x="443" y="529"/>
                  </a:lnTo>
                  <a:lnTo>
                    <a:pt x="431" y="529"/>
                  </a:lnTo>
                  <a:lnTo>
                    <a:pt x="440" y="532"/>
                  </a:lnTo>
                  <a:lnTo>
                    <a:pt x="431" y="545"/>
                  </a:lnTo>
                  <a:lnTo>
                    <a:pt x="422" y="543"/>
                  </a:lnTo>
                  <a:lnTo>
                    <a:pt x="429" y="549"/>
                  </a:lnTo>
                  <a:lnTo>
                    <a:pt x="412" y="554"/>
                  </a:lnTo>
                  <a:lnTo>
                    <a:pt x="422" y="572"/>
                  </a:lnTo>
                  <a:lnTo>
                    <a:pt x="412" y="596"/>
                  </a:lnTo>
                  <a:lnTo>
                    <a:pt x="400" y="597"/>
                  </a:lnTo>
                  <a:lnTo>
                    <a:pt x="409" y="605"/>
                  </a:lnTo>
                  <a:lnTo>
                    <a:pt x="381" y="605"/>
                  </a:lnTo>
                  <a:lnTo>
                    <a:pt x="378" y="589"/>
                  </a:lnTo>
                  <a:lnTo>
                    <a:pt x="339" y="591"/>
                  </a:lnTo>
                  <a:lnTo>
                    <a:pt x="348" y="587"/>
                  </a:lnTo>
                  <a:lnTo>
                    <a:pt x="328" y="580"/>
                  </a:lnTo>
                  <a:lnTo>
                    <a:pt x="338" y="577"/>
                  </a:lnTo>
                  <a:lnTo>
                    <a:pt x="323" y="577"/>
                  </a:lnTo>
                  <a:lnTo>
                    <a:pt x="328" y="564"/>
                  </a:lnTo>
                  <a:lnTo>
                    <a:pt x="320" y="567"/>
                  </a:lnTo>
                  <a:lnTo>
                    <a:pt x="294" y="532"/>
                  </a:lnTo>
                  <a:lnTo>
                    <a:pt x="294" y="522"/>
                  </a:lnTo>
                  <a:lnTo>
                    <a:pt x="313" y="510"/>
                  </a:lnTo>
                  <a:lnTo>
                    <a:pt x="305" y="507"/>
                  </a:lnTo>
                  <a:lnTo>
                    <a:pt x="286" y="520"/>
                  </a:lnTo>
                  <a:lnTo>
                    <a:pt x="286" y="494"/>
                  </a:lnTo>
                  <a:lnTo>
                    <a:pt x="268" y="480"/>
                  </a:lnTo>
                  <a:lnTo>
                    <a:pt x="273" y="460"/>
                  </a:lnTo>
                  <a:lnTo>
                    <a:pt x="262" y="452"/>
                  </a:lnTo>
                  <a:lnTo>
                    <a:pt x="277" y="434"/>
                  </a:lnTo>
                  <a:lnTo>
                    <a:pt x="268" y="432"/>
                  </a:lnTo>
                  <a:lnTo>
                    <a:pt x="301" y="432"/>
                  </a:lnTo>
                  <a:lnTo>
                    <a:pt x="298" y="425"/>
                  </a:lnTo>
                  <a:lnTo>
                    <a:pt x="275" y="426"/>
                  </a:lnTo>
                  <a:lnTo>
                    <a:pt x="309" y="410"/>
                  </a:lnTo>
                  <a:lnTo>
                    <a:pt x="301" y="405"/>
                  </a:lnTo>
                  <a:lnTo>
                    <a:pt x="309" y="387"/>
                  </a:lnTo>
                  <a:lnTo>
                    <a:pt x="281" y="387"/>
                  </a:lnTo>
                  <a:lnTo>
                    <a:pt x="251" y="372"/>
                  </a:lnTo>
                  <a:lnTo>
                    <a:pt x="305" y="380"/>
                  </a:lnTo>
                  <a:lnTo>
                    <a:pt x="296" y="374"/>
                  </a:lnTo>
                  <a:lnTo>
                    <a:pt x="305" y="371"/>
                  </a:lnTo>
                  <a:lnTo>
                    <a:pt x="284" y="360"/>
                  </a:lnTo>
                  <a:lnTo>
                    <a:pt x="291" y="355"/>
                  </a:lnTo>
                  <a:lnTo>
                    <a:pt x="280" y="359"/>
                  </a:lnTo>
                  <a:lnTo>
                    <a:pt x="288" y="352"/>
                  </a:lnTo>
                  <a:lnTo>
                    <a:pt x="274" y="352"/>
                  </a:lnTo>
                  <a:lnTo>
                    <a:pt x="289" y="347"/>
                  </a:lnTo>
                  <a:lnTo>
                    <a:pt x="265" y="338"/>
                  </a:lnTo>
                  <a:lnTo>
                    <a:pt x="260" y="352"/>
                  </a:lnTo>
                  <a:lnTo>
                    <a:pt x="240" y="352"/>
                  </a:lnTo>
                  <a:lnTo>
                    <a:pt x="236" y="347"/>
                  </a:lnTo>
                  <a:lnTo>
                    <a:pt x="249" y="338"/>
                  </a:lnTo>
                  <a:lnTo>
                    <a:pt x="239" y="338"/>
                  </a:lnTo>
                  <a:lnTo>
                    <a:pt x="251" y="316"/>
                  </a:lnTo>
                  <a:lnTo>
                    <a:pt x="237" y="312"/>
                  </a:lnTo>
                  <a:lnTo>
                    <a:pt x="244" y="302"/>
                  </a:lnTo>
                  <a:lnTo>
                    <a:pt x="221" y="275"/>
                  </a:lnTo>
                  <a:lnTo>
                    <a:pt x="229" y="274"/>
                  </a:lnTo>
                  <a:lnTo>
                    <a:pt x="198" y="250"/>
                  </a:lnTo>
                  <a:lnTo>
                    <a:pt x="198" y="241"/>
                  </a:lnTo>
                  <a:lnTo>
                    <a:pt x="165" y="229"/>
                  </a:lnTo>
                  <a:lnTo>
                    <a:pt x="134" y="222"/>
                  </a:lnTo>
                  <a:lnTo>
                    <a:pt x="106" y="234"/>
                  </a:lnTo>
                  <a:lnTo>
                    <a:pt x="83" y="226"/>
                  </a:lnTo>
                  <a:lnTo>
                    <a:pt x="91" y="235"/>
                  </a:lnTo>
                  <a:lnTo>
                    <a:pt x="67" y="231"/>
                  </a:lnTo>
                  <a:lnTo>
                    <a:pt x="46" y="222"/>
                  </a:lnTo>
                  <a:lnTo>
                    <a:pt x="67" y="214"/>
                  </a:lnTo>
                  <a:lnTo>
                    <a:pt x="21" y="205"/>
                  </a:lnTo>
                  <a:lnTo>
                    <a:pt x="38" y="198"/>
                  </a:lnTo>
                  <a:lnTo>
                    <a:pt x="93" y="200"/>
                  </a:lnTo>
                  <a:lnTo>
                    <a:pt x="100" y="197"/>
                  </a:lnTo>
                  <a:lnTo>
                    <a:pt x="90" y="192"/>
                  </a:lnTo>
                  <a:lnTo>
                    <a:pt x="99" y="187"/>
                  </a:lnTo>
                  <a:lnTo>
                    <a:pt x="50" y="191"/>
                  </a:lnTo>
                  <a:lnTo>
                    <a:pt x="0" y="17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97" name="Freeform 2424"/>
            <p:cNvSpPr>
              <a:spLocks/>
            </p:cNvSpPr>
            <p:nvPr/>
          </p:nvSpPr>
          <p:spPr bwMode="auto">
            <a:xfrm>
              <a:off x="3681670" y="2724595"/>
              <a:ext cx="231624" cy="123042"/>
            </a:xfrm>
            <a:custGeom>
              <a:avLst/>
              <a:gdLst>
                <a:gd name="T0" fmla="*/ 0 w 151"/>
                <a:gd name="T1" fmla="*/ 40104274 h 70"/>
                <a:gd name="T2" fmla="*/ 0 w 151"/>
                <a:gd name="T3" fmla="*/ 40104274 h 70"/>
                <a:gd name="T4" fmla="*/ 15652254 w 151"/>
                <a:gd name="T5" fmla="*/ 35091241 h 70"/>
                <a:gd name="T6" fmla="*/ 6260402 w 151"/>
                <a:gd name="T7" fmla="*/ 25065175 h 70"/>
                <a:gd name="T8" fmla="*/ 26607957 w 151"/>
                <a:gd name="T9" fmla="*/ 31749650 h 70"/>
                <a:gd name="T10" fmla="*/ 17217354 w 151"/>
                <a:gd name="T11" fmla="*/ 13367662 h 70"/>
                <a:gd name="T12" fmla="*/ 40695106 w 151"/>
                <a:gd name="T13" fmla="*/ 23395026 h 70"/>
                <a:gd name="T14" fmla="*/ 29739408 w 151"/>
                <a:gd name="T15" fmla="*/ 1671443 h 70"/>
                <a:gd name="T16" fmla="*/ 65737964 w 151"/>
                <a:gd name="T17" fmla="*/ 18381988 h 70"/>
                <a:gd name="T18" fmla="*/ 68868163 w 151"/>
                <a:gd name="T19" fmla="*/ 48460201 h 70"/>
                <a:gd name="T20" fmla="*/ 87650631 w 151"/>
                <a:gd name="T21" fmla="*/ 15039104 h 70"/>
                <a:gd name="T22" fmla="*/ 106433080 w 151"/>
                <a:gd name="T23" fmla="*/ 28408059 h 70"/>
                <a:gd name="T24" fmla="*/ 122085329 w 151"/>
                <a:gd name="T25" fmla="*/ 11697513 h 70"/>
                <a:gd name="T26" fmla="*/ 134607378 w 151"/>
                <a:gd name="T27" fmla="*/ 31749650 h 70"/>
                <a:gd name="T28" fmla="*/ 131477179 w 151"/>
                <a:gd name="T29" fmla="*/ 13367662 h 70"/>
                <a:gd name="T30" fmla="*/ 170607214 w 151"/>
                <a:gd name="T31" fmla="*/ 13367662 h 70"/>
                <a:gd name="T32" fmla="*/ 175302514 w 151"/>
                <a:gd name="T33" fmla="*/ 0 h 70"/>
                <a:gd name="T34" fmla="*/ 192519862 w 151"/>
                <a:gd name="T35" fmla="*/ 11697513 h 70"/>
                <a:gd name="T36" fmla="*/ 214432511 w 151"/>
                <a:gd name="T37" fmla="*/ 6684477 h 70"/>
                <a:gd name="T38" fmla="*/ 198780262 w 151"/>
                <a:gd name="T39" fmla="*/ 15039104 h 70"/>
                <a:gd name="T40" fmla="*/ 234780059 w 151"/>
                <a:gd name="T41" fmla="*/ 51801792 h 70"/>
                <a:gd name="T42" fmla="*/ 203475561 w 151"/>
                <a:gd name="T43" fmla="*/ 83551432 h 70"/>
                <a:gd name="T44" fmla="*/ 117390029 w 151"/>
                <a:gd name="T45" fmla="*/ 115301092 h 70"/>
                <a:gd name="T46" fmla="*/ 39130007 w 151"/>
                <a:gd name="T47" fmla="*/ 100261993 h 70"/>
                <a:gd name="T48" fmla="*/ 57912465 w 151"/>
                <a:gd name="T49" fmla="*/ 70183775 h 70"/>
                <a:gd name="T50" fmla="*/ 12522054 w 151"/>
                <a:gd name="T51" fmla="*/ 60157709 h 70"/>
                <a:gd name="T52" fmla="*/ 56347365 w 151"/>
                <a:gd name="T53" fmla="*/ 58486267 h 70"/>
                <a:gd name="T54" fmla="*/ 40695106 w 151"/>
                <a:gd name="T55" fmla="*/ 48460201 h 70"/>
                <a:gd name="T56" fmla="*/ 56347365 w 151"/>
                <a:gd name="T57" fmla="*/ 40104274 h 70"/>
                <a:gd name="T58" fmla="*/ 0 w 151"/>
                <a:gd name="T59" fmla="*/ 40104274 h 70"/>
                <a:gd name="T60" fmla="*/ 0 w 151"/>
                <a:gd name="T61" fmla="*/ 40104274 h 7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51"/>
                <a:gd name="T94" fmla="*/ 0 h 70"/>
                <a:gd name="T95" fmla="*/ 151 w 151"/>
                <a:gd name="T96" fmla="*/ 70 h 7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51" h="70">
                  <a:moveTo>
                    <a:pt x="0" y="24"/>
                  </a:moveTo>
                  <a:lnTo>
                    <a:pt x="0" y="24"/>
                  </a:lnTo>
                  <a:lnTo>
                    <a:pt x="10" y="21"/>
                  </a:lnTo>
                  <a:lnTo>
                    <a:pt x="4" y="15"/>
                  </a:lnTo>
                  <a:lnTo>
                    <a:pt x="17" y="19"/>
                  </a:lnTo>
                  <a:lnTo>
                    <a:pt x="11" y="8"/>
                  </a:lnTo>
                  <a:lnTo>
                    <a:pt x="26" y="14"/>
                  </a:lnTo>
                  <a:lnTo>
                    <a:pt x="19" y="1"/>
                  </a:lnTo>
                  <a:lnTo>
                    <a:pt x="42" y="11"/>
                  </a:lnTo>
                  <a:lnTo>
                    <a:pt x="44" y="29"/>
                  </a:lnTo>
                  <a:lnTo>
                    <a:pt x="56" y="9"/>
                  </a:lnTo>
                  <a:lnTo>
                    <a:pt x="68" y="17"/>
                  </a:lnTo>
                  <a:lnTo>
                    <a:pt x="78" y="7"/>
                  </a:lnTo>
                  <a:lnTo>
                    <a:pt x="86" y="19"/>
                  </a:lnTo>
                  <a:lnTo>
                    <a:pt x="84" y="8"/>
                  </a:lnTo>
                  <a:lnTo>
                    <a:pt x="109" y="8"/>
                  </a:lnTo>
                  <a:lnTo>
                    <a:pt x="112" y="0"/>
                  </a:lnTo>
                  <a:lnTo>
                    <a:pt x="123" y="7"/>
                  </a:lnTo>
                  <a:lnTo>
                    <a:pt x="137" y="4"/>
                  </a:lnTo>
                  <a:lnTo>
                    <a:pt x="127" y="9"/>
                  </a:lnTo>
                  <a:lnTo>
                    <a:pt x="150" y="31"/>
                  </a:lnTo>
                  <a:lnTo>
                    <a:pt x="130" y="50"/>
                  </a:lnTo>
                  <a:lnTo>
                    <a:pt x="75" y="69"/>
                  </a:lnTo>
                  <a:lnTo>
                    <a:pt x="25" y="60"/>
                  </a:lnTo>
                  <a:lnTo>
                    <a:pt x="37" y="42"/>
                  </a:lnTo>
                  <a:lnTo>
                    <a:pt x="8" y="36"/>
                  </a:lnTo>
                  <a:lnTo>
                    <a:pt x="36" y="35"/>
                  </a:lnTo>
                  <a:lnTo>
                    <a:pt x="26" y="29"/>
                  </a:lnTo>
                  <a:lnTo>
                    <a:pt x="36" y="24"/>
                  </a:lnTo>
                  <a:lnTo>
                    <a:pt x="0" y="2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98" name="Freeform 2425"/>
            <p:cNvSpPr>
              <a:spLocks/>
            </p:cNvSpPr>
            <p:nvPr/>
          </p:nvSpPr>
          <p:spPr bwMode="auto">
            <a:xfrm>
              <a:off x="1748880" y="3806061"/>
              <a:ext cx="632584" cy="461942"/>
            </a:xfrm>
            <a:custGeom>
              <a:avLst/>
              <a:gdLst>
                <a:gd name="T0" fmla="*/ 0 w 412"/>
                <a:gd name="T1" fmla="*/ 5082858 h 261"/>
                <a:gd name="T2" fmla="*/ 0 w 412"/>
                <a:gd name="T3" fmla="*/ 5082858 h 261"/>
                <a:gd name="T4" fmla="*/ 29795363 w 412"/>
                <a:gd name="T5" fmla="*/ 72852125 h 261"/>
                <a:gd name="T6" fmla="*/ 65864618 w 412"/>
                <a:gd name="T7" fmla="*/ 105042701 h 261"/>
                <a:gd name="T8" fmla="*/ 64295518 w 412"/>
                <a:gd name="T9" fmla="*/ 123679407 h 261"/>
                <a:gd name="T10" fmla="*/ 45477599 w 412"/>
                <a:gd name="T11" fmla="*/ 127067544 h 261"/>
                <a:gd name="T12" fmla="*/ 86250404 w 412"/>
                <a:gd name="T13" fmla="*/ 142316113 h 261"/>
                <a:gd name="T14" fmla="*/ 108205270 w 412"/>
                <a:gd name="T15" fmla="*/ 174506710 h 261"/>
                <a:gd name="T16" fmla="*/ 106637423 w 412"/>
                <a:gd name="T17" fmla="*/ 199919690 h 261"/>
                <a:gd name="T18" fmla="*/ 152115002 w 412"/>
                <a:gd name="T19" fmla="*/ 242275958 h 261"/>
                <a:gd name="T20" fmla="*/ 163092435 w 412"/>
                <a:gd name="T21" fmla="*/ 228722108 h 261"/>
                <a:gd name="T22" fmla="*/ 53318085 w 412"/>
                <a:gd name="T23" fmla="*/ 62686412 h 261"/>
                <a:gd name="T24" fmla="*/ 47045445 w 412"/>
                <a:gd name="T25" fmla="*/ 18636711 h 261"/>
                <a:gd name="T26" fmla="*/ 70568158 w 412"/>
                <a:gd name="T27" fmla="*/ 28802429 h 261"/>
                <a:gd name="T28" fmla="*/ 111340964 w 412"/>
                <a:gd name="T29" fmla="*/ 101654564 h 261"/>
                <a:gd name="T30" fmla="*/ 169365114 w 412"/>
                <a:gd name="T31" fmla="*/ 155869963 h 261"/>
                <a:gd name="T32" fmla="*/ 166228168 w 412"/>
                <a:gd name="T33" fmla="*/ 176200127 h 261"/>
                <a:gd name="T34" fmla="*/ 246205893 w 412"/>
                <a:gd name="T35" fmla="*/ 250746952 h 261"/>
                <a:gd name="T36" fmla="*/ 255615479 w 412"/>
                <a:gd name="T37" fmla="*/ 282937507 h 261"/>
                <a:gd name="T38" fmla="*/ 246205893 w 412"/>
                <a:gd name="T39" fmla="*/ 303267631 h 261"/>
                <a:gd name="T40" fmla="*/ 265023813 w 412"/>
                <a:gd name="T41" fmla="*/ 332070050 h 261"/>
                <a:gd name="T42" fmla="*/ 417138854 w 412"/>
                <a:gd name="T43" fmla="*/ 410005092 h 261"/>
                <a:gd name="T44" fmla="*/ 484571299 w 412"/>
                <a:gd name="T45" fmla="*/ 403227517 h 261"/>
                <a:gd name="T46" fmla="*/ 528479779 w 412"/>
                <a:gd name="T47" fmla="*/ 440500929 h 261"/>
                <a:gd name="T48" fmla="*/ 545729852 w 412"/>
                <a:gd name="T49" fmla="*/ 404922236 h 261"/>
                <a:gd name="T50" fmla="*/ 567684718 w 412"/>
                <a:gd name="T51" fmla="*/ 403227517 h 261"/>
                <a:gd name="T52" fmla="*/ 545729852 w 412"/>
                <a:gd name="T53" fmla="*/ 372731680 h 261"/>
                <a:gd name="T54" fmla="*/ 594344377 w 412"/>
                <a:gd name="T55" fmla="*/ 360872550 h 261"/>
                <a:gd name="T56" fmla="*/ 613162297 w 412"/>
                <a:gd name="T57" fmla="*/ 347318700 h 261"/>
                <a:gd name="T58" fmla="*/ 617867090 w 412"/>
                <a:gd name="T59" fmla="*/ 340541043 h 261"/>
                <a:gd name="T60" fmla="*/ 624139730 w 412"/>
                <a:gd name="T61" fmla="*/ 357484413 h 261"/>
                <a:gd name="T62" fmla="*/ 644526749 w 412"/>
                <a:gd name="T63" fmla="*/ 282937507 h 261"/>
                <a:gd name="T64" fmla="*/ 617867090 w 412"/>
                <a:gd name="T65" fmla="*/ 272771795 h 261"/>
                <a:gd name="T66" fmla="*/ 569253817 w 412"/>
                <a:gd name="T67" fmla="*/ 282937507 h 261"/>
                <a:gd name="T68" fmla="*/ 544162005 w 412"/>
                <a:gd name="T69" fmla="*/ 347318700 h 261"/>
                <a:gd name="T70" fmla="*/ 481434353 w 412"/>
                <a:gd name="T71" fmla="*/ 354094974 h 261"/>
                <a:gd name="T72" fmla="*/ 454775946 w 412"/>
                <a:gd name="T73" fmla="*/ 338847625 h 261"/>
                <a:gd name="T74" fmla="*/ 414001908 w 412"/>
                <a:gd name="T75" fmla="*/ 259217945 h 261"/>
                <a:gd name="T76" fmla="*/ 412434061 w 412"/>
                <a:gd name="T77" fmla="*/ 199919690 h 261"/>
                <a:gd name="T78" fmla="*/ 426548440 w 412"/>
                <a:gd name="T79" fmla="*/ 171117271 h 261"/>
                <a:gd name="T80" fmla="*/ 384206555 w 412"/>
                <a:gd name="T81" fmla="*/ 155869963 h 261"/>
                <a:gd name="T82" fmla="*/ 330888489 w 412"/>
                <a:gd name="T83" fmla="*/ 72852125 h 261"/>
                <a:gd name="T84" fmla="*/ 285410832 w 412"/>
                <a:gd name="T85" fmla="*/ 89794132 h 261"/>
                <a:gd name="T86" fmla="*/ 227387973 w 412"/>
                <a:gd name="T87" fmla="*/ 22024853 h 261"/>
                <a:gd name="T88" fmla="*/ 130160136 w 412"/>
                <a:gd name="T89" fmla="*/ 35578703 h 261"/>
                <a:gd name="T90" fmla="*/ 48614545 w 412"/>
                <a:gd name="T91" fmla="*/ 0 h 261"/>
                <a:gd name="T92" fmla="*/ 0 w 412"/>
                <a:gd name="T93" fmla="*/ 5082858 h 261"/>
                <a:gd name="T94" fmla="*/ 0 w 412"/>
                <a:gd name="T95" fmla="*/ 5082858 h 26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12"/>
                <a:gd name="T145" fmla="*/ 0 h 261"/>
                <a:gd name="T146" fmla="*/ 412 w 412"/>
                <a:gd name="T147" fmla="*/ 261 h 26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12" h="261">
                  <a:moveTo>
                    <a:pt x="0" y="3"/>
                  </a:moveTo>
                  <a:lnTo>
                    <a:pt x="0" y="3"/>
                  </a:lnTo>
                  <a:lnTo>
                    <a:pt x="19" y="43"/>
                  </a:lnTo>
                  <a:lnTo>
                    <a:pt x="42" y="62"/>
                  </a:lnTo>
                  <a:lnTo>
                    <a:pt x="41" y="73"/>
                  </a:lnTo>
                  <a:lnTo>
                    <a:pt x="29" y="75"/>
                  </a:lnTo>
                  <a:lnTo>
                    <a:pt x="55" y="84"/>
                  </a:lnTo>
                  <a:lnTo>
                    <a:pt x="69" y="103"/>
                  </a:lnTo>
                  <a:lnTo>
                    <a:pt x="68" y="118"/>
                  </a:lnTo>
                  <a:lnTo>
                    <a:pt x="97" y="143"/>
                  </a:lnTo>
                  <a:lnTo>
                    <a:pt x="104" y="135"/>
                  </a:lnTo>
                  <a:lnTo>
                    <a:pt x="34" y="37"/>
                  </a:lnTo>
                  <a:lnTo>
                    <a:pt x="30" y="11"/>
                  </a:lnTo>
                  <a:lnTo>
                    <a:pt x="45" y="17"/>
                  </a:lnTo>
                  <a:lnTo>
                    <a:pt x="71" y="60"/>
                  </a:lnTo>
                  <a:lnTo>
                    <a:pt x="108" y="92"/>
                  </a:lnTo>
                  <a:lnTo>
                    <a:pt x="106" y="104"/>
                  </a:lnTo>
                  <a:lnTo>
                    <a:pt x="157" y="148"/>
                  </a:lnTo>
                  <a:lnTo>
                    <a:pt x="163" y="167"/>
                  </a:lnTo>
                  <a:lnTo>
                    <a:pt x="157" y="179"/>
                  </a:lnTo>
                  <a:lnTo>
                    <a:pt x="169" y="196"/>
                  </a:lnTo>
                  <a:lnTo>
                    <a:pt x="266" y="242"/>
                  </a:lnTo>
                  <a:lnTo>
                    <a:pt x="309" y="238"/>
                  </a:lnTo>
                  <a:lnTo>
                    <a:pt x="337" y="260"/>
                  </a:lnTo>
                  <a:lnTo>
                    <a:pt x="348" y="239"/>
                  </a:lnTo>
                  <a:lnTo>
                    <a:pt x="362" y="238"/>
                  </a:lnTo>
                  <a:lnTo>
                    <a:pt x="348" y="220"/>
                  </a:lnTo>
                  <a:lnTo>
                    <a:pt x="379" y="213"/>
                  </a:lnTo>
                  <a:lnTo>
                    <a:pt x="391" y="205"/>
                  </a:lnTo>
                  <a:lnTo>
                    <a:pt x="394" y="201"/>
                  </a:lnTo>
                  <a:lnTo>
                    <a:pt x="398" y="211"/>
                  </a:lnTo>
                  <a:lnTo>
                    <a:pt x="411" y="167"/>
                  </a:lnTo>
                  <a:lnTo>
                    <a:pt x="394" y="161"/>
                  </a:lnTo>
                  <a:lnTo>
                    <a:pt x="363" y="167"/>
                  </a:lnTo>
                  <a:lnTo>
                    <a:pt x="347" y="205"/>
                  </a:lnTo>
                  <a:lnTo>
                    <a:pt x="307" y="209"/>
                  </a:lnTo>
                  <a:lnTo>
                    <a:pt x="290" y="200"/>
                  </a:lnTo>
                  <a:lnTo>
                    <a:pt x="264" y="153"/>
                  </a:lnTo>
                  <a:lnTo>
                    <a:pt x="263" y="118"/>
                  </a:lnTo>
                  <a:lnTo>
                    <a:pt x="272" y="101"/>
                  </a:lnTo>
                  <a:lnTo>
                    <a:pt x="245" y="92"/>
                  </a:lnTo>
                  <a:lnTo>
                    <a:pt x="211" y="43"/>
                  </a:lnTo>
                  <a:lnTo>
                    <a:pt x="182" y="53"/>
                  </a:lnTo>
                  <a:lnTo>
                    <a:pt x="145" y="13"/>
                  </a:lnTo>
                  <a:lnTo>
                    <a:pt x="83" y="21"/>
                  </a:lnTo>
                  <a:lnTo>
                    <a:pt x="31" y="0"/>
                  </a:lnTo>
                  <a:lnTo>
                    <a:pt x="0" y="3"/>
                  </a:lnTo>
                </a:path>
              </a:pathLst>
            </a:custGeom>
            <a:solidFill>
              <a:srgbClr val="297A66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99" name="Freeform 2426"/>
            <p:cNvSpPr>
              <a:spLocks/>
            </p:cNvSpPr>
            <p:nvPr/>
          </p:nvSpPr>
          <p:spPr bwMode="auto">
            <a:xfrm>
              <a:off x="5861655" y="3868660"/>
              <a:ext cx="169338" cy="103613"/>
            </a:xfrm>
            <a:custGeom>
              <a:avLst/>
              <a:gdLst>
                <a:gd name="T0" fmla="*/ 0 w 111"/>
                <a:gd name="T1" fmla="*/ 39317863 h 57"/>
                <a:gd name="T2" fmla="*/ 0 w 111"/>
                <a:gd name="T3" fmla="*/ 39317863 h 57"/>
                <a:gd name="T4" fmla="*/ 21675035 w 111"/>
                <a:gd name="T5" fmla="*/ 0 h 57"/>
                <a:gd name="T6" fmla="*/ 88246756 w 111"/>
                <a:gd name="T7" fmla="*/ 25020341 h 57"/>
                <a:gd name="T8" fmla="*/ 123855015 w 111"/>
                <a:gd name="T9" fmla="*/ 62549509 h 57"/>
                <a:gd name="T10" fmla="*/ 170300826 w 111"/>
                <a:gd name="T11" fmla="*/ 62549509 h 57"/>
                <a:gd name="T12" fmla="*/ 167203860 w 111"/>
                <a:gd name="T13" fmla="*/ 100080026 h 57"/>
                <a:gd name="T14" fmla="*/ 57283304 w 111"/>
                <a:gd name="T15" fmla="*/ 76847032 h 57"/>
                <a:gd name="T16" fmla="*/ 0 w 111"/>
                <a:gd name="T17" fmla="*/ 39317863 h 57"/>
                <a:gd name="T18" fmla="*/ 0 w 111"/>
                <a:gd name="T19" fmla="*/ 39317863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1"/>
                <a:gd name="T31" fmla="*/ 0 h 57"/>
                <a:gd name="T32" fmla="*/ 111 w 111"/>
                <a:gd name="T33" fmla="*/ 57 h 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1" h="57">
                  <a:moveTo>
                    <a:pt x="0" y="22"/>
                  </a:moveTo>
                  <a:lnTo>
                    <a:pt x="0" y="22"/>
                  </a:lnTo>
                  <a:lnTo>
                    <a:pt x="14" y="0"/>
                  </a:lnTo>
                  <a:lnTo>
                    <a:pt x="57" y="14"/>
                  </a:lnTo>
                  <a:lnTo>
                    <a:pt x="80" y="35"/>
                  </a:lnTo>
                  <a:lnTo>
                    <a:pt x="110" y="35"/>
                  </a:lnTo>
                  <a:lnTo>
                    <a:pt x="108" y="56"/>
                  </a:lnTo>
                  <a:lnTo>
                    <a:pt x="37" y="43"/>
                  </a:lnTo>
                  <a:lnTo>
                    <a:pt x="0" y="22"/>
                  </a:lnTo>
                </a:path>
              </a:pathLst>
            </a:custGeom>
            <a:solidFill>
              <a:srgbClr val="297A66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grpSp>
          <p:nvGrpSpPr>
            <p:cNvPr id="100" name="Group 69"/>
            <p:cNvGrpSpPr>
              <a:grpSpLocks/>
            </p:cNvGrpSpPr>
            <p:nvPr/>
          </p:nvGrpSpPr>
          <p:grpSpPr bwMode="auto">
            <a:xfrm>
              <a:off x="7663953" y="5483332"/>
              <a:ext cx="249138" cy="349698"/>
              <a:chOff x="5352" y="3915"/>
              <a:chExt cx="163" cy="197"/>
            </a:xfrm>
            <a:grpFill/>
          </p:grpSpPr>
          <p:sp>
            <p:nvSpPr>
              <p:cNvPr id="394" name="Freeform 2721"/>
              <p:cNvSpPr>
                <a:spLocks/>
              </p:cNvSpPr>
              <p:nvPr/>
            </p:nvSpPr>
            <p:spPr bwMode="auto">
              <a:xfrm>
                <a:off x="5352" y="4012"/>
                <a:ext cx="106" cy="100"/>
              </a:xfrm>
              <a:custGeom>
                <a:avLst/>
                <a:gdLst>
                  <a:gd name="T0" fmla="*/ 0 w 106"/>
                  <a:gd name="T1" fmla="*/ 87 h 100"/>
                  <a:gd name="T2" fmla="*/ 0 w 106"/>
                  <a:gd name="T3" fmla="*/ 87 h 100"/>
                  <a:gd name="T4" fmla="*/ 22 w 106"/>
                  <a:gd name="T5" fmla="*/ 56 h 100"/>
                  <a:gd name="T6" fmla="*/ 60 w 106"/>
                  <a:gd name="T7" fmla="*/ 34 h 100"/>
                  <a:gd name="T8" fmla="*/ 79 w 106"/>
                  <a:gd name="T9" fmla="*/ 0 h 100"/>
                  <a:gd name="T10" fmla="*/ 91 w 106"/>
                  <a:gd name="T11" fmla="*/ 10 h 100"/>
                  <a:gd name="T12" fmla="*/ 104 w 106"/>
                  <a:gd name="T13" fmla="*/ 6 h 100"/>
                  <a:gd name="T14" fmla="*/ 105 w 106"/>
                  <a:gd name="T15" fmla="*/ 18 h 100"/>
                  <a:gd name="T16" fmla="*/ 85 w 106"/>
                  <a:gd name="T17" fmla="*/ 41 h 100"/>
                  <a:gd name="T18" fmla="*/ 90 w 106"/>
                  <a:gd name="T19" fmla="*/ 52 h 100"/>
                  <a:gd name="T20" fmla="*/ 67 w 106"/>
                  <a:gd name="T21" fmla="*/ 56 h 100"/>
                  <a:gd name="T22" fmla="*/ 57 w 106"/>
                  <a:gd name="T23" fmla="*/ 89 h 100"/>
                  <a:gd name="T24" fmla="*/ 34 w 106"/>
                  <a:gd name="T25" fmla="*/ 99 h 100"/>
                  <a:gd name="T26" fmla="*/ 0 w 106"/>
                  <a:gd name="T27" fmla="*/ 87 h 100"/>
                  <a:gd name="T28" fmla="*/ 0 w 106"/>
                  <a:gd name="T29" fmla="*/ 87 h 10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6"/>
                  <a:gd name="T46" fmla="*/ 0 h 100"/>
                  <a:gd name="T47" fmla="*/ 106 w 106"/>
                  <a:gd name="T48" fmla="*/ 100 h 10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6" h="100">
                    <a:moveTo>
                      <a:pt x="0" y="87"/>
                    </a:moveTo>
                    <a:lnTo>
                      <a:pt x="0" y="87"/>
                    </a:lnTo>
                    <a:lnTo>
                      <a:pt x="22" y="56"/>
                    </a:lnTo>
                    <a:lnTo>
                      <a:pt x="60" y="34"/>
                    </a:lnTo>
                    <a:lnTo>
                      <a:pt x="79" y="0"/>
                    </a:lnTo>
                    <a:lnTo>
                      <a:pt x="91" y="10"/>
                    </a:lnTo>
                    <a:lnTo>
                      <a:pt x="104" y="6"/>
                    </a:lnTo>
                    <a:lnTo>
                      <a:pt x="105" y="18"/>
                    </a:lnTo>
                    <a:lnTo>
                      <a:pt x="85" y="41"/>
                    </a:lnTo>
                    <a:lnTo>
                      <a:pt x="90" y="52"/>
                    </a:lnTo>
                    <a:lnTo>
                      <a:pt x="67" y="56"/>
                    </a:lnTo>
                    <a:lnTo>
                      <a:pt x="57" y="89"/>
                    </a:lnTo>
                    <a:lnTo>
                      <a:pt x="34" y="99"/>
                    </a:lnTo>
                    <a:lnTo>
                      <a:pt x="0" y="87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95" name="Freeform 2722"/>
              <p:cNvSpPr>
                <a:spLocks/>
              </p:cNvSpPr>
              <p:nvPr/>
            </p:nvSpPr>
            <p:spPr bwMode="auto">
              <a:xfrm>
                <a:off x="5435" y="3915"/>
                <a:ext cx="80" cy="110"/>
              </a:xfrm>
              <a:custGeom>
                <a:avLst/>
                <a:gdLst>
                  <a:gd name="T0" fmla="*/ 0 w 80"/>
                  <a:gd name="T1" fmla="*/ 0 h 110"/>
                  <a:gd name="T2" fmla="*/ 0 w 80"/>
                  <a:gd name="T3" fmla="*/ 0 h 110"/>
                  <a:gd name="T4" fmla="*/ 22 w 80"/>
                  <a:gd name="T5" fmla="*/ 13 h 110"/>
                  <a:gd name="T6" fmla="*/ 28 w 80"/>
                  <a:gd name="T7" fmla="*/ 37 h 110"/>
                  <a:gd name="T8" fmla="*/ 37 w 80"/>
                  <a:gd name="T9" fmla="*/ 43 h 110"/>
                  <a:gd name="T10" fmla="*/ 43 w 80"/>
                  <a:gd name="T11" fmla="*/ 33 h 110"/>
                  <a:gd name="T12" fmla="*/ 47 w 80"/>
                  <a:gd name="T13" fmla="*/ 50 h 110"/>
                  <a:gd name="T14" fmla="*/ 79 w 80"/>
                  <a:gd name="T15" fmla="*/ 50 h 110"/>
                  <a:gd name="T16" fmla="*/ 73 w 80"/>
                  <a:gd name="T17" fmla="*/ 74 h 110"/>
                  <a:gd name="T18" fmla="*/ 57 w 80"/>
                  <a:gd name="T19" fmla="*/ 77 h 110"/>
                  <a:gd name="T20" fmla="*/ 43 w 80"/>
                  <a:gd name="T21" fmla="*/ 108 h 110"/>
                  <a:gd name="T22" fmla="*/ 28 w 80"/>
                  <a:gd name="T23" fmla="*/ 109 h 110"/>
                  <a:gd name="T24" fmla="*/ 35 w 80"/>
                  <a:gd name="T25" fmla="*/ 98 h 110"/>
                  <a:gd name="T26" fmla="*/ 15 w 80"/>
                  <a:gd name="T27" fmla="*/ 75 h 110"/>
                  <a:gd name="T28" fmla="*/ 31 w 80"/>
                  <a:gd name="T29" fmla="*/ 56 h 110"/>
                  <a:gd name="T30" fmla="*/ 28 w 80"/>
                  <a:gd name="T31" fmla="*/ 40 h 110"/>
                  <a:gd name="T32" fmla="*/ 0 w 80"/>
                  <a:gd name="T33" fmla="*/ 0 h 110"/>
                  <a:gd name="T34" fmla="*/ 0 w 80"/>
                  <a:gd name="T35" fmla="*/ 0 h 11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0"/>
                  <a:gd name="T55" fmla="*/ 0 h 110"/>
                  <a:gd name="T56" fmla="*/ 80 w 80"/>
                  <a:gd name="T57" fmla="*/ 110 h 11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0" h="110">
                    <a:moveTo>
                      <a:pt x="0" y="0"/>
                    </a:moveTo>
                    <a:lnTo>
                      <a:pt x="0" y="0"/>
                    </a:lnTo>
                    <a:lnTo>
                      <a:pt x="22" y="13"/>
                    </a:lnTo>
                    <a:lnTo>
                      <a:pt x="28" y="37"/>
                    </a:lnTo>
                    <a:lnTo>
                      <a:pt x="37" y="43"/>
                    </a:lnTo>
                    <a:lnTo>
                      <a:pt x="43" y="33"/>
                    </a:lnTo>
                    <a:lnTo>
                      <a:pt x="47" y="50"/>
                    </a:lnTo>
                    <a:lnTo>
                      <a:pt x="79" y="50"/>
                    </a:lnTo>
                    <a:lnTo>
                      <a:pt x="73" y="74"/>
                    </a:lnTo>
                    <a:lnTo>
                      <a:pt x="57" y="77"/>
                    </a:lnTo>
                    <a:lnTo>
                      <a:pt x="43" y="108"/>
                    </a:lnTo>
                    <a:lnTo>
                      <a:pt x="28" y="109"/>
                    </a:lnTo>
                    <a:lnTo>
                      <a:pt x="35" y="98"/>
                    </a:lnTo>
                    <a:lnTo>
                      <a:pt x="15" y="75"/>
                    </a:lnTo>
                    <a:lnTo>
                      <a:pt x="31" y="56"/>
                    </a:lnTo>
                    <a:lnTo>
                      <a:pt x="28" y="40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</p:grpSp>
        <p:sp>
          <p:nvSpPr>
            <p:cNvPr id="101" name="Freeform 2428"/>
            <p:cNvSpPr>
              <a:spLocks/>
            </p:cNvSpPr>
            <p:nvPr/>
          </p:nvSpPr>
          <p:spPr bwMode="auto">
            <a:xfrm>
              <a:off x="4750253" y="2219478"/>
              <a:ext cx="3412065" cy="1327550"/>
            </a:xfrm>
            <a:custGeom>
              <a:avLst/>
              <a:gdLst>
                <a:gd name="T0" fmla="*/ 37309631 w 2232"/>
                <a:gd name="T1" fmla="*/ 710412683 h 748"/>
                <a:gd name="T2" fmla="*/ 66845385 w 2232"/>
                <a:gd name="T3" fmla="*/ 442943307 h 748"/>
                <a:gd name="T4" fmla="*/ 129026444 w 2232"/>
                <a:gd name="T5" fmla="*/ 374798509 h 748"/>
                <a:gd name="T6" fmla="*/ 167890879 w 2232"/>
                <a:gd name="T7" fmla="*/ 560493703 h 748"/>
                <a:gd name="T8" fmla="*/ 300026834 w 2232"/>
                <a:gd name="T9" fmla="*/ 560493703 h 748"/>
                <a:gd name="T10" fmla="*/ 421280687 w 2232"/>
                <a:gd name="T11" fmla="*/ 431017413 h 748"/>
                <a:gd name="T12" fmla="*/ 592281039 w 2232"/>
                <a:gd name="T13" fmla="*/ 420796150 h 748"/>
                <a:gd name="T14" fmla="*/ 879870995 w 2232"/>
                <a:gd name="T15" fmla="*/ 419092823 h 748"/>
                <a:gd name="T16" fmla="*/ 881425770 w 2232"/>
                <a:gd name="T17" fmla="*/ 270877252 h 748"/>
                <a:gd name="T18" fmla="*/ 990243836 w 2232"/>
                <a:gd name="T19" fmla="*/ 408870255 h 748"/>
                <a:gd name="T20" fmla="*/ 1008898646 w 2232"/>
                <a:gd name="T21" fmla="*/ 398648993 h 748"/>
                <a:gd name="T22" fmla="*/ 1089734496 w 2232"/>
                <a:gd name="T23" fmla="*/ 417389497 h 748"/>
                <a:gd name="T24" fmla="*/ 1035326087 w 2232"/>
                <a:gd name="T25" fmla="*/ 238507527 h 748"/>
                <a:gd name="T26" fmla="*/ 1094397576 w 2232"/>
                <a:gd name="T27" fmla="*/ 247026768 h 748"/>
                <a:gd name="T28" fmla="*/ 1139479826 w 2232"/>
                <a:gd name="T29" fmla="*/ 195917844 h 748"/>
                <a:gd name="T30" fmla="*/ 1400642498 w 2232"/>
                <a:gd name="T31" fmla="*/ 78367386 h 748"/>
                <a:gd name="T32" fmla="*/ 1576305929 w 2232"/>
                <a:gd name="T33" fmla="*/ 56220229 h 748"/>
                <a:gd name="T34" fmla="*/ 1786169430 w 2232"/>
                <a:gd name="T35" fmla="*/ 47700987 h 748"/>
                <a:gd name="T36" fmla="*/ 1699115726 w 2232"/>
                <a:gd name="T37" fmla="*/ 223174980 h 748"/>
                <a:gd name="T38" fmla="*/ 1835914761 w 2232"/>
                <a:gd name="T39" fmla="*/ 209545759 h 748"/>
                <a:gd name="T40" fmla="*/ 2044223487 w 2232"/>
                <a:gd name="T41" fmla="*/ 218065001 h 748"/>
                <a:gd name="T42" fmla="*/ 2147483647 w 2232"/>
                <a:gd name="T43" fmla="*/ 284506472 h 748"/>
                <a:gd name="T44" fmla="*/ 2147483647 w 2232"/>
                <a:gd name="T45" fmla="*/ 267469294 h 748"/>
                <a:gd name="T46" fmla="*/ 2147483647 w 2232"/>
                <a:gd name="T47" fmla="*/ 371390551 h 748"/>
                <a:gd name="T48" fmla="*/ 2147483647 w 2232"/>
                <a:gd name="T49" fmla="*/ 361169288 h 748"/>
                <a:gd name="T50" fmla="*/ 2147483647 w 2232"/>
                <a:gd name="T51" fmla="*/ 459979180 h 748"/>
                <a:gd name="T52" fmla="*/ 2147483647 w 2232"/>
                <a:gd name="T53" fmla="*/ 562197029 h 748"/>
                <a:gd name="T54" fmla="*/ 2147483647 w 2232"/>
                <a:gd name="T55" fmla="*/ 492348905 h 748"/>
                <a:gd name="T56" fmla="*/ 2147483647 w 2232"/>
                <a:gd name="T57" fmla="*/ 613305954 h 748"/>
                <a:gd name="T58" fmla="*/ 2147483647 w 2232"/>
                <a:gd name="T59" fmla="*/ 725746535 h 748"/>
                <a:gd name="T60" fmla="*/ 2147483647 w 2232"/>
                <a:gd name="T61" fmla="*/ 850110236 h 748"/>
                <a:gd name="T62" fmla="*/ 2147483647 w 2232"/>
                <a:gd name="T63" fmla="*/ 982994484 h 748"/>
                <a:gd name="T64" fmla="*/ 2147483647 w 2232"/>
                <a:gd name="T65" fmla="*/ 689970157 h 748"/>
                <a:gd name="T66" fmla="*/ 2147483647 w 2232"/>
                <a:gd name="T67" fmla="*/ 662711553 h 748"/>
                <a:gd name="T68" fmla="*/ 2147483647 w 2232"/>
                <a:gd name="T69" fmla="*/ 747893692 h 748"/>
                <a:gd name="T70" fmla="*/ 2147483647 w 2232"/>
                <a:gd name="T71" fmla="*/ 919959665 h 748"/>
                <a:gd name="T72" fmla="*/ 2147483647 w 2232"/>
                <a:gd name="T73" fmla="*/ 974475243 h 748"/>
                <a:gd name="T74" fmla="*/ 2147483647 w 2232"/>
                <a:gd name="T75" fmla="*/ 1257278307 h 748"/>
                <a:gd name="T76" fmla="*/ 2135941517 w 2232"/>
                <a:gd name="T77" fmla="*/ 1051139282 h 748"/>
                <a:gd name="T78" fmla="*/ 1898097047 w 2232"/>
                <a:gd name="T79" fmla="*/ 1042621346 h 748"/>
                <a:gd name="T80" fmla="*/ 1507907035 w 2232"/>
                <a:gd name="T81" fmla="*/ 998327031 h 748"/>
                <a:gd name="T82" fmla="*/ 1147252456 w 2232"/>
                <a:gd name="T83" fmla="*/ 1042621346 h 748"/>
                <a:gd name="T84" fmla="*/ 1016671276 w 2232"/>
                <a:gd name="T85" fmla="*/ 1001733684 h 748"/>
                <a:gd name="T86" fmla="*/ 778825559 w 2232"/>
                <a:gd name="T87" fmla="*/ 877368677 h 748"/>
                <a:gd name="T88" fmla="*/ 620262008 w 2232"/>
                <a:gd name="T89" fmla="*/ 916553013 h 748"/>
                <a:gd name="T90" fmla="*/ 645134673 w 2232"/>
                <a:gd name="T91" fmla="*/ 1001733684 h 748"/>
                <a:gd name="T92" fmla="*/ 553416642 w 2232"/>
                <a:gd name="T93" fmla="*/ 993215747 h 748"/>
                <a:gd name="T94" fmla="*/ 415062832 w 2232"/>
                <a:gd name="T95" fmla="*/ 1013659578 h 748"/>
                <a:gd name="T96" fmla="*/ 401072348 w 2232"/>
                <a:gd name="T97" fmla="*/ 1097136923 h 748"/>
                <a:gd name="T98" fmla="*/ 452372453 w 2232"/>
                <a:gd name="T99" fmla="*/ 1161875068 h 748"/>
                <a:gd name="T100" fmla="*/ 411953282 w 2232"/>
                <a:gd name="T101" fmla="*/ 1253870349 h 748"/>
                <a:gd name="T102" fmla="*/ 290699429 w 2232"/>
                <a:gd name="T103" fmla="*/ 1206169383 h 748"/>
                <a:gd name="T104" fmla="*/ 272044619 w 2232"/>
                <a:gd name="T105" fmla="*/ 1092025639 h 748"/>
                <a:gd name="T106" fmla="*/ 138353849 w 2232"/>
                <a:gd name="T107" fmla="*/ 1000030358 h 748"/>
                <a:gd name="T108" fmla="*/ 93272845 w 2232"/>
                <a:gd name="T109" fmla="*/ 954032717 h 748"/>
                <a:gd name="T110" fmla="*/ 6217857 w 2232"/>
                <a:gd name="T111" fmla="*/ 880776635 h 74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232"/>
                <a:gd name="T169" fmla="*/ 0 h 748"/>
                <a:gd name="T170" fmla="*/ 2232 w 2232"/>
                <a:gd name="T171" fmla="*/ 748 h 74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232" h="748">
                  <a:moveTo>
                    <a:pt x="8" y="492"/>
                  </a:moveTo>
                  <a:lnTo>
                    <a:pt x="13" y="474"/>
                  </a:lnTo>
                  <a:lnTo>
                    <a:pt x="22" y="458"/>
                  </a:lnTo>
                  <a:lnTo>
                    <a:pt x="15" y="439"/>
                  </a:lnTo>
                  <a:lnTo>
                    <a:pt x="15" y="428"/>
                  </a:lnTo>
                  <a:lnTo>
                    <a:pt x="46" y="423"/>
                  </a:lnTo>
                  <a:lnTo>
                    <a:pt x="24" y="417"/>
                  </a:lnTo>
                  <a:lnTo>
                    <a:pt x="25" y="409"/>
                  </a:lnTo>
                  <a:lnTo>
                    <a:pt x="11" y="411"/>
                  </a:lnTo>
                  <a:lnTo>
                    <a:pt x="63" y="367"/>
                  </a:lnTo>
                  <a:lnTo>
                    <a:pt x="40" y="321"/>
                  </a:lnTo>
                  <a:lnTo>
                    <a:pt x="46" y="299"/>
                  </a:lnTo>
                  <a:lnTo>
                    <a:pt x="32" y="274"/>
                  </a:lnTo>
                  <a:lnTo>
                    <a:pt x="43" y="260"/>
                  </a:lnTo>
                  <a:lnTo>
                    <a:pt x="24" y="241"/>
                  </a:lnTo>
                  <a:lnTo>
                    <a:pt x="29" y="225"/>
                  </a:lnTo>
                  <a:lnTo>
                    <a:pt x="55" y="207"/>
                  </a:lnTo>
                  <a:lnTo>
                    <a:pt x="69" y="205"/>
                  </a:lnTo>
                  <a:lnTo>
                    <a:pt x="86" y="209"/>
                  </a:lnTo>
                  <a:lnTo>
                    <a:pt x="71" y="213"/>
                  </a:lnTo>
                  <a:lnTo>
                    <a:pt x="83" y="220"/>
                  </a:lnTo>
                  <a:lnTo>
                    <a:pt x="123" y="222"/>
                  </a:lnTo>
                  <a:lnTo>
                    <a:pt x="195" y="259"/>
                  </a:lnTo>
                  <a:lnTo>
                    <a:pt x="196" y="277"/>
                  </a:lnTo>
                  <a:lnTo>
                    <a:pt x="166" y="294"/>
                  </a:lnTo>
                  <a:lnTo>
                    <a:pt x="69" y="271"/>
                  </a:lnTo>
                  <a:lnTo>
                    <a:pt x="109" y="298"/>
                  </a:lnTo>
                  <a:lnTo>
                    <a:pt x="108" y="329"/>
                  </a:lnTo>
                  <a:lnTo>
                    <a:pt x="146" y="344"/>
                  </a:lnTo>
                  <a:lnTo>
                    <a:pt x="157" y="342"/>
                  </a:lnTo>
                  <a:lnTo>
                    <a:pt x="151" y="329"/>
                  </a:lnTo>
                  <a:lnTo>
                    <a:pt x="133" y="324"/>
                  </a:lnTo>
                  <a:lnTo>
                    <a:pt x="138" y="313"/>
                  </a:lnTo>
                  <a:lnTo>
                    <a:pt x="155" y="325"/>
                  </a:lnTo>
                  <a:lnTo>
                    <a:pt x="193" y="329"/>
                  </a:lnTo>
                  <a:lnTo>
                    <a:pt x="177" y="304"/>
                  </a:lnTo>
                  <a:lnTo>
                    <a:pt x="212" y="284"/>
                  </a:lnTo>
                  <a:lnTo>
                    <a:pt x="237" y="298"/>
                  </a:lnTo>
                  <a:lnTo>
                    <a:pt x="236" y="243"/>
                  </a:lnTo>
                  <a:lnTo>
                    <a:pt x="226" y="234"/>
                  </a:lnTo>
                  <a:lnTo>
                    <a:pt x="268" y="247"/>
                  </a:lnTo>
                  <a:lnTo>
                    <a:pt x="271" y="253"/>
                  </a:lnTo>
                  <a:lnTo>
                    <a:pt x="248" y="263"/>
                  </a:lnTo>
                  <a:lnTo>
                    <a:pt x="271" y="281"/>
                  </a:lnTo>
                  <a:lnTo>
                    <a:pt x="290" y="260"/>
                  </a:lnTo>
                  <a:lnTo>
                    <a:pt x="368" y="227"/>
                  </a:lnTo>
                  <a:lnTo>
                    <a:pt x="380" y="226"/>
                  </a:lnTo>
                  <a:lnTo>
                    <a:pt x="368" y="231"/>
                  </a:lnTo>
                  <a:lnTo>
                    <a:pt x="381" y="247"/>
                  </a:lnTo>
                  <a:lnTo>
                    <a:pt x="438" y="226"/>
                  </a:lnTo>
                  <a:lnTo>
                    <a:pt x="451" y="241"/>
                  </a:lnTo>
                  <a:lnTo>
                    <a:pt x="464" y="230"/>
                  </a:lnTo>
                  <a:lnTo>
                    <a:pt x="457" y="212"/>
                  </a:lnTo>
                  <a:lnTo>
                    <a:pt x="465" y="206"/>
                  </a:lnTo>
                  <a:lnTo>
                    <a:pt x="509" y="215"/>
                  </a:lnTo>
                  <a:lnTo>
                    <a:pt x="566" y="246"/>
                  </a:lnTo>
                  <a:lnTo>
                    <a:pt x="577" y="231"/>
                  </a:lnTo>
                  <a:lnTo>
                    <a:pt x="565" y="215"/>
                  </a:lnTo>
                  <a:lnTo>
                    <a:pt x="547" y="211"/>
                  </a:lnTo>
                  <a:lnTo>
                    <a:pt x="554" y="186"/>
                  </a:lnTo>
                  <a:lnTo>
                    <a:pt x="542" y="183"/>
                  </a:lnTo>
                  <a:lnTo>
                    <a:pt x="546" y="171"/>
                  </a:lnTo>
                  <a:lnTo>
                    <a:pt x="567" y="159"/>
                  </a:lnTo>
                  <a:lnTo>
                    <a:pt x="581" y="129"/>
                  </a:lnTo>
                  <a:lnTo>
                    <a:pt x="610" y="130"/>
                  </a:lnTo>
                  <a:lnTo>
                    <a:pt x="625" y="134"/>
                  </a:lnTo>
                  <a:lnTo>
                    <a:pt x="614" y="166"/>
                  </a:lnTo>
                  <a:lnTo>
                    <a:pt x="626" y="181"/>
                  </a:lnTo>
                  <a:lnTo>
                    <a:pt x="622" y="225"/>
                  </a:lnTo>
                  <a:lnTo>
                    <a:pt x="637" y="240"/>
                  </a:lnTo>
                  <a:lnTo>
                    <a:pt x="631" y="256"/>
                  </a:lnTo>
                  <a:lnTo>
                    <a:pt x="609" y="268"/>
                  </a:lnTo>
                  <a:lnTo>
                    <a:pt x="616" y="274"/>
                  </a:lnTo>
                  <a:lnTo>
                    <a:pt x="586" y="280"/>
                  </a:lnTo>
                  <a:lnTo>
                    <a:pt x="618" y="291"/>
                  </a:lnTo>
                  <a:lnTo>
                    <a:pt x="653" y="256"/>
                  </a:lnTo>
                  <a:lnTo>
                    <a:pt x="649" y="234"/>
                  </a:lnTo>
                  <a:lnTo>
                    <a:pt x="661" y="231"/>
                  </a:lnTo>
                  <a:lnTo>
                    <a:pt x="680" y="227"/>
                  </a:lnTo>
                  <a:lnTo>
                    <a:pt x="689" y="239"/>
                  </a:lnTo>
                  <a:lnTo>
                    <a:pt x="688" y="256"/>
                  </a:lnTo>
                  <a:lnTo>
                    <a:pt x="711" y="261"/>
                  </a:lnTo>
                  <a:lnTo>
                    <a:pt x="693" y="255"/>
                  </a:lnTo>
                  <a:lnTo>
                    <a:pt x="701" y="245"/>
                  </a:lnTo>
                  <a:lnTo>
                    <a:pt x="694" y="231"/>
                  </a:lnTo>
                  <a:lnTo>
                    <a:pt x="641" y="221"/>
                  </a:lnTo>
                  <a:lnTo>
                    <a:pt x="649" y="187"/>
                  </a:lnTo>
                  <a:lnTo>
                    <a:pt x="631" y="166"/>
                  </a:lnTo>
                  <a:lnTo>
                    <a:pt x="657" y="146"/>
                  </a:lnTo>
                  <a:lnTo>
                    <a:pt x="654" y="132"/>
                  </a:lnTo>
                  <a:lnTo>
                    <a:pt x="666" y="140"/>
                  </a:lnTo>
                  <a:lnTo>
                    <a:pt x="660" y="167"/>
                  </a:lnTo>
                  <a:lnTo>
                    <a:pt x="668" y="171"/>
                  </a:lnTo>
                  <a:lnTo>
                    <a:pt x="704" y="180"/>
                  </a:lnTo>
                  <a:lnTo>
                    <a:pt x="672" y="157"/>
                  </a:lnTo>
                  <a:lnTo>
                    <a:pt x="696" y="158"/>
                  </a:lnTo>
                  <a:lnTo>
                    <a:pt x="691" y="149"/>
                  </a:lnTo>
                  <a:lnTo>
                    <a:pt x="704" y="145"/>
                  </a:lnTo>
                  <a:lnTo>
                    <a:pt x="770" y="162"/>
                  </a:lnTo>
                  <a:lnTo>
                    <a:pt x="757" y="174"/>
                  </a:lnTo>
                  <a:lnTo>
                    <a:pt x="756" y="192"/>
                  </a:lnTo>
                  <a:lnTo>
                    <a:pt x="769" y="202"/>
                  </a:lnTo>
                  <a:lnTo>
                    <a:pt x="776" y="162"/>
                  </a:lnTo>
                  <a:lnTo>
                    <a:pt x="740" y="142"/>
                  </a:lnTo>
                  <a:lnTo>
                    <a:pt x="733" y="115"/>
                  </a:lnTo>
                  <a:lnTo>
                    <a:pt x="816" y="105"/>
                  </a:lnTo>
                  <a:lnTo>
                    <a:pt x="806" y="79"/>
                  </a:lnTo>
                  <a:lnTo>
                    <a:pt x="816" y="85"/>
                  </a:lnTo>
                  <a:lnTo>
                    <a:pt x="830" y="75"/>
                  </a:lnTo>
                  <a:lnTo>
                    <a:pt x="820" y="72"/>
                  </a:lnTo>
                  <a:lnTo>
                    <a:pt x="908" y="51"/>
                  </a:lnTo>
                  <a:lnTo>
                    <a:pt x="901" y="46"/>
                  </a:lnTo>
                  <a:lnTo>
                    <a:pt x="941" y="43"/>
                  </a:lnTo>
                  <a:lnTo>
                    <a:pt x="941" y="50"/>
                  </a:lnTo>
                  <a:lnTo>
                    <a:pt x="951" y="50"/>
                  </a:lnTo>
                  <a:lnTo>
                    <a:pt x="980" y="41"/>
                  </a:lnTo>
                  <a:lnTo>
                    <a:pt x="994" y="46"/>
                  </a:lnTo>
                  <a:lnTo>
                    <a:pt x="981" y="35"/>
                  </a:lnTo>
                  <a:lnTo>
                    <a:pt x="1014" y="33"/>
                  </a:lnTo>
                  <a:lnTo>
                    <a:pt x="1015" y="19"/>
                  </a:lnTo>
                  <a:lnTo>
                    <a:pt x="1054" y="0"/>
                  </a:lnTo>
                  <a:lnTo>
                    <a:pt x="1081" y="11"/>
                  </a:lnTo>
                  <a:lnTo>
                    <a:pt x="1058" y="21"/>
                  </a:lnTo>
                  <a:lnTo>
                    <a:pt x="1098" y="20"/>
                  </a:lnTo>
                  <a:lnTo>
                    <a:pt x="1082" y="35"/>
                  </a:lnTo>
                  <a:lnTo>
                    <a:pt x="1149" y="28"/>
                  </a:lnTo>
                  <a:lnTo>
                    <a:pt x="1186" y="50"/>
                  </a:lnTo>
                  <a:lnTo>
                    <a:pt x="1181" y="59"/>
                  </a:lnTo>
                  <a:lnTo>
                    <a:pt x="1168" y="54"/>
                  </a:lnTo>
                  <a:lnTo>
                    <a:pt x="1185" y="61"/>
                  </a:lnTo>
                  <a:lnTo>
                    <a:pt x="1177" y="74"/>
                  </a:lnTo>
                  <a:lnTo>
                    <a:pt x="1054" y="139"/>
                  </a:lnTo>
                  <a:lnTo>
                    <a:pt x="1093" y="131"/>
                  </a:lnTo>
                  <a:lnTo>
                    <a:pt x="1085" y="123"/>
                  </a:lnTo>
                  <a:lnTo>
                    <a:pt x="1147" y="110"/>
                  </a:lnTo>
                  <a:lnTo>
                    <a:pt x="1130" y="113"/>
                  </a:lnTo>
                  <a:lnTo>
                    <a:pt x="1134" y="101"/>
                  </a:lnTo>
                  <a:lnTo>
                    <a:pt x="1168" y="110"/>
                  </a:lnTo>
                  <a:lnTo>
                    <a:pt x="1174" y="101"/>
                  </a:lnTo>
                  <a:lnTo>
                    <a:pt x="1181" y="123"/>
                  </a:lnTo>
                  <a:lnTo>
                    <a:pt x="1198" y="124"/>
                  </a:lnTo>
                  <a:lnTo>
                    <a:pt x="1183" y="115"/>
                  </a:lnTo>
                  <a:lnTo>
                    <a:pt x="1215" y="110"/>
                  </a:lnTo>
                  <a:lnTo>
                    <a:pt x="1255" y="115"/>
                  </a:lnTo>
                  <a:lnTo>
                    <a:pt x="1251" y="123"/>
                  </a:lnTo>
                  <a:lnTo>
                    <a:pt x="1285" y="129"/>
                  </a:lnTo>
                  <a:lnTo>
                    <a:pt x="1315" y="128"/>
                  </a:lnTo>
                  <a:lnTo>
                    <a:pt x="1316" y="108"/>
                  </a:lnTo>
                  <a:lnTo>
                    <a:pt x="1325" y="105"/>
                  </a:lnTo>
                  <a:lnTo>
                    <a:pt x="1401" y="128"/>
                  </a:lnTo>
                  <a:lnTo>
                    <a:pt x="1390" y="162"/>
                  </a:lnTo>
                  <a:lnTo>
                    <a:pt x="1426" y="186"/>
                  </a:lnTo>
                  <a:lnTo>
                    <a:pt x="1445" y="153"/>
                  </a:lnTo>
                  <a:lnTo>
                    <a:pt x="1458" y="167"/>
                  </a:lnTo>
                  <a:lnTo>
                    <a:pt x="1483" y="162"/>
                  </a:lnTo>
                  <a:lnTo>
                    <a:pt x="1517" y="174"/>
                  </a:lnTo>
                  <a:lnTo>
                    <a:pt x="1544" y="167"/>
                  </a:lnTo>
                  <a:lnTo>
                    <a:pt x="1541" y="153"/>
                  </a:lnTo>
                  <a:lnTo>
                    <a:pt x="1560" y="132"/>
                  </a:lnTo>
                  <a:lnTo>
                    <a:pt x="1674" y="147"/>
                  </a:lnTo>
                  <a:lnTo>
                    <a:pt x="1681" y="157"/>
                  </a:lnTo>
                  <a:lnTo>
                    <a:pt x="1667" y="162"/>
                  </a:lnTo>
                  <a:lnTo>
                    <a:pt x="1703" y="167"/>
                  </a:lnTo>
                  <a:lnTo>
                    <a:pt x="1717" y="183"/>
                  </a:lnTo>
                  <a:lnTo>
                    <a:pt x="1802" y="180"/>
                  </a:lnTo>
                  <a:lnTo>
                    <a:pt x="1818" y="192"/>
                  </a:lnTo>
                  <a:lnTo>
                    <a:pt x="1812" y="207"/>
                  </a:lnTo>
                  <a:lnTo>
                    <a:pt x="1837" y="218"/>
                  </a:lnTo>
                  <a:lnTo>
                    <a:pt x="1850" y="209"/>
                  </a:lnTo>
                  <a:lnTo>
                    <a:pt x="1910" y="216"/>
                  </a:lnTo>
                  <a:lnTo>
                    <a:pt x="1923" y="207"/>
                  </a:lnTo>
                  <a:lnTo>
                    <a:pt x="1930" y="221"/>
                  </a:lnTo>
                  <a:lnTo>
                    <a:pt x="1955" y="232"/>
                  </a:lnTo>
                  <a:lnTo>
                    <a:pt x="1967" y="224"/>
                  </a:lnTo>
                  <a:lnTo>
                    <a:pt x="1955" y="212"/>
                  </a:lnTo>
                  <a:lnTo>
                    <a:pt x="1962" y="202"/>
                  </a:lnTo>
                  <a:lnTo>
                    <a:pt x="2068" y="217"/>
                  </a:lnTo>
                  <a:lnTo>
                    <a:pt x="2138" y="257"/>
                  </a:lnTo>
                  <a:lnTo>
                    <a:pt x="2153" y="257"/>
                  </a:lnTo>
                  <a:lnTo>
                    <a:pt x="2171" y="289"/>
                  </a:lnTo>
                  <a:lnTo>
                    <a:pt x="2164" y="271"/>
                  </a:lnTo>
                  <a:lnTo>
                    <a:pt x="2175" y="270"/>
                  </a:lnTo>
                  <a:lnTo>
                    <a:pt x="2182" y="276"/>
                  </a:lnTo>
                  <a:lnTo>
                    <a:pt x="2202" y="274"/>
                  </a:lnTo>
                  <a:lnTo>
                    <a:pt x="2231" y="293"/>
                  </a:lnTo>
                  <a:lnTo>
                    <a:pt x="2190" y="313"/>
                  </a:lnTo>
                  <a:lnTo>
                    <a:pt x="2198" y="319"/>
                  </a:lnTo>
                  <a:lnTo>
                    <a:pt x="2184" y="322"/>
                  </a:lnTo>
                  <a:lnTo>
                    <a:pt x="2196" y="330"/>
                  </a:lnTo>
                  <a:lnTo>
                    <a:pt x="2171" y="330"/>
                  </a:lnTo>
                  <a:lnTo>
                    <a:pt x="2163" y="319"/>
                  </a:lnTo>
                  <a:lnTo>
                    <a:pt x="2153" y="323"/>
                  </a:lnTo>
                  <a:lnTo>
                    <a:pt x="2138" y="304"/>
                  </a:lnTo>
                  <a:lnTo>
                    <a:pt x="2110" y="305"/>
                  </a:lnTo>
                  <a:lnTo>
                    <a:pt x="2103" y="294"/>
                  </a:lnTo>
                  <a:lnTo>
                    <a:pt x="2110" y="289"/>
                  </a:lnTo>
                  <a:lnTo>
                    <a:pt x="2099" y="289"/>
                  </a:lnTo>
                  <a:lnTo>
                    <a:pt x="2090" y="293"/>
                  </a:lnTo>
                  <a:lnTo>
                    <a:pt x="2100" y="306"/>
                  </a:lnTo>
                  <a:lnTo>
                    <a:pt x="2094" y="313"/>
                  </a:lnTo>
                  <a:lnTo>
                    <a:pt x="2071" y="326"/>
                  </a:lnTo>
                  <a:lnTo>
                    <a:pt x="2055" y="324"/>
                  </a:lnTo>
                  <a:lnTo>
                    <a:pt x="2081" y="360"/>
                  </a:lnTo>
                  <a:lnTo>
                    <a:pt x="2077" y="374"/>
                  </a:lnTo>
                  <a:lnTo>
                    <a:pt x="2050" y="364"/>
                  </a:lnTo>
                  <a:lnTo>
                    <a:pt x="2051" y="370"/>
                  </a:lnTo>
                  <a:lnTo>
                    <a:pt x="2002" y="388"/>
                  </a:lnTo>
                  <a:lnTo>
                    <a:pt x="1958" y="425"/>
                  </a:lnTo>
                  <a:lnTo>
                    <a:pt x="1928" y="411"/>
                  </a:lnTo>
                  <a:lnTo>
                    <a:pt x="1900" y="426"/>
                  </a:lnTo>
                  <a:lnTo>
                    <a:pt x="1900" y="412"/>
                  </a:lnTo>
                  <a:lnTo>
                    <a:pt x="1885" y="427"/>
                  </a:lnTo>
                  <a:lnTo>
                    <a:pt x="1865" y="425"/>
                  </a:lnTo>
                  <a:lnTo>
                    <a:pt x="1845" y="461"/>
                  </a:lnTo>
                  <a:lnTo>
                    <a:pt x="1861" y="469"/>
                  </a:lnTo>
                  <a:lnTo>
                    <a:pt x="1854" y="480"/>
                  </a:lnTo>
                  <a:lnTo>
                    <a:pt x="1862" y="499"/>
                  </a:lnTo>
                  <a:lnTo>
                    <a:pt x="1848" y="496"/>
                  </a:lnTo>
                  <a:lnTo>
                    <a:pt x="1840" y="512"/>
                  </a:lnTo>
                  <a:lnTo>
                    <a:pt x="1845" y="526"/>
                  </a:lnTo>
                  <a:lnTo>
                    <a:pt x="1815" y="539"/>
                  </a:lnTo>
                  <a:lnTo>
                    <a:pt x="1818" y="555"/>
                  </a:lnTo>
                  <a:lnTo>
                    <a:pt x="1798" y="559"/>
                  </a:lnTo>
                  <a:lnTo>
                    <a:pt x="1792" y="577"/>
                  </a:lnTo>
                  <a:lnTo>
                    <a:pt x="1774" y="596"/>
                  </a:lnTo>
                  <a:lnTo>
                    <a:pt x="1759" y="526"/>
                  </a:lnTo>
                  <a:lnTo>
                    <a:pt x="1761" y="489"/>
                  </a:lnTo>
                  <a:lnTo>
                    <a:pt x="1774" y="466"/>
                  </a:lnTo>
                  <a:lnTo>
                    <a:pt x="1795" y="462"/>
                  </a:lnTo>
                  <a:lnTo>
                    <a:pt x="1843" y="415"/>
                  </a:lnTo>
                  <a:lnTo>
                    <a:pt x="1867" y="405"/>
                  </a:lnTo>
                  <a:lnTo>
                    <a:pt x="1874" y="378"/>
                  </a:lnTo>
                  <a:lnTo>
                    <a:pt x="1885" y="370"/>
                  </a:lnTo>
                  <a:lnTo>
                    <a:pt x="1866" y="370"/>
                  </a:lnTo>
                  <a:lnTo>
                    <a:pt x="1860" y="392"/>
                  </a:lnTo>
                  <a:lnTo>
                    <a:pt x="1819" y="411"/>
                  </a:lnTo>
                  <a:lnTo>
                    <a:pt x="1823" y="383"/>
                  </a:lnTo>
                  <a:lnTo>
                    <a:pt x="1779" y="389"/>
                  </a:lnTo>
                  <a:lnTo>
                    <a:pt x="1738" y="426"/>
                  </a:lnTo>
                  <a:lnTo>
                    <a:pt x="1746" y="441"/>
                  </a:lnTo>
                  <a:lnTo>
                    <a:pt x="1702" y="446"/>
                  </a:lnTo>
                  <a:lnTo>
                    <a:pt x="1696" y="442"/>
                  </a:lnTo>
                  <a:lnTo>
                    <a:pt x="1711" y="439"/>
                  </a:lnTo>
                  <a:lnTo>
                    <a:pt x="1674" y="430"/>
                  </a:lnTo>
                  <a:lnTo>
                    <a:pt x="1664" y="439"/>
                  </a:lnTo>
                  <a:lnTo>
                    <a:pt x="1580" y="440"/>
                  </a:lnTo>
                  <a:lnTo>
                    <a:pt x="1480" y="525"/>
                  </a:lnTo>
                  <a:lnTo>
                    <a:pt x="1500" y="529"/>
                  </a:lnTo>
                  <a:lnTo>
                    <a:pt x="1500" y="544"/>
                  </a:lnTo>
                  <a:lnTo>
                    <a:pt x="1512" y="534"/>
                  </a:lnTo>
                  <a:lnTo>
                    <a:pt x="1509" y="547"/>
                  </a:lnTo>
                  <a:lnTo>
                    <a:pt x="1524" y="540"/>
                  </a:lnTo>
                  <a:lnTo>
                    <a:pt x="1522" y="548"/>
                  </a:lnTo>
                  <a:lnTo>
                    <a:pt x="1527" y="534"/>
                  </a:lnTo>
                  <a:lnTo>
                    <a:pt x="1541" y="535"/>
                  </a:lnTo>
                  <a:lnTo>
                    <a:pt x="1563" y="553"/>
                  </a:lnTo>
                  <a:lnTo>
                    <a:pt x="1544" y="554"/>
                  </a:lnTo>
                  <a:lnTo>
                    <a:pt x="1561" y="560"/>
                  </a:lnTo>
                  <a:lnTo>
                    <a:pt x="1564" y="572"/>
                  </a:lnTo>
                  <a:lnTo>
                    <a:pt x="1551" y="599"/>
                  </a:lnTo>
                  <a:lnTo>
                    <a:pt x="1548" y="640"/>
                  </a:lnTo>
                  <a:lnTo>
                    <a:pt x="1478" y="725"/>
                  </a:lnTo>
                  <a:lnTo>
                    <a:pt x="1453" y="736"/>
                  </a:lnTo>
                  <a:lnTo>
                    <a:pt x="1434" y="725"/>
                  </a:lnTo>
                  <a:lnTo>
                    <a:pt x="1417" y="741"/>
                  </a:lnTo>
                  <a:lnTo>
                    <a:pt x="1416" y="738"/>
                  </a:lnTo>
                  <a:lnTo>
                    <a:pt x="1425" y="725"/>
                  </a:lnTo>
                  <a:lnTo>
                    <a:pt x="1421" y="703"/>
                  </a:lnTo>
                  <a:lnTo>
                    <a:pt x="1451" y="695"/>
                  </a:lnTo>
                  <a:lnTo>
                    <a:pt x="1474" y="638"/>
                  </a:lnTo>
                  <a:lnTo>
                    <a:pt x="1423" y="652"/>
                  </a:lnTo>
                  <a:lnTo>
                    <a:pt x="1416" y="630"/>
                  </a:lnTo>
                  <a:lnTo>
                    <a:pt x="1374" y="617"/>
                  </a:lnTo>
                  <a:lnTo>
                    <a:pt x="1349" y="559"/>
                  </a:lnTo>
                  <a:lnTo>
                    <a:pt x="1321" y="548"/>
                  </a:lnTo>
                  <a:lnTo>
                    <a:pt x="1272" y="564"/>
                  </a:lnTo>
                  <a:lnTo>
                    <a:pt x="1282" y="576"/>
                  </a:lnTo>
                  <a:lnTo>
                    <a:pt x="1261" y="611"/>
                  </a:lnTo>
                  <a:lnTo>
                    <a:pt x="1242" y="620"/>
                  </a:lnTo>
                  <a:lnTo>
                    <a:pt x="1221" y="612"/>
                  </a:lnTo>
                  <a:lnTo>
                    <a:pt x="1196" y="608"/>
                  </a:lnTo>
                  <a:lnTo>
                    <a:pt x="1131" y="624"/>
                  </a:lnTo>
                  <a:lnTo>
                    <a:pt x="1075" y="601"/>
                  </a:lnTo>
                  <a:lnTo>
                    <a:pt x="1038" y="604"/>
                  </a:lnTo>
                  <a:lnTo>
                    <a:pt x="1025" y="585"/>
                  </a:lnTo>
                  <a:lnTo>
                    <a:pt x="989" y="572"/>
                  </a:lnTo>
                  <a:lnTo>
                    <a:pt x="970" y="586"/>
                  </a:lnTo>
                  <a:lnTo>
                    <a:pt x="969" y="612"/>
                  </a:lnTo>
                  <a:lnTo>
                    <a:pt x="887" y="600"/>
                  </a:lnTo>
                  <a:lnTo>
                    <a:pt x="843" y="624"/>
                  </a:lnTo>
                  <a:lnTo>
                    <a:pt x="820" y="634"/>
                  </a:lnTo>
                  <a:lnTo>
                    <a:pt x="791" y="615"/>
                  </a:lnTo>
                  <a:lnTo>
                    <a:pt x="772" y="625"/>
                  </a:lnTo>
                  <a:lnTo>
                    <a:pt x="738" y="612"/>
                  </a:lnTo>
                  <a:lnTo>
                    <a:pt x="725" y="611"/>
                  </a:lnTo>
                  <a:lnTo>
                    <a:pt x="715" y="591"/>
                  </a:lnTo>
                  <a:lnTo>
                    <a:pt x="696" y="591"/>
                  </a:lnTo>
                  <a:lnTo>
                    <a:pt x="688" y="594"/>
                  </a:lnTo>
                  <a:lnTo>
                    <a:pt x="674" y="579"/>
                  </a:lnTo>
                  <a:lnTo>
                    <a:pt x="664" y="583"/>
                  </a:lnTo>
                  <a:lnTo>
                    <a:pt x="654" y="588"/>
                  </a:lnTo>
                  <a:lnTo>
                    <a:pt x="616" y="556"/>
                  </a:lnTo>
                  <a:lnTo>
                    <a:pt x="605" y="553"/>
                  </a:lnTo>
                  <a:lnTo>
                    <a:pt x="579" y="529"/>
                  </a:lnTo>
                  <a:lnTo>
                    <a:pt x="555" y="544"/>
                  </a:lnTo>
                  <a:lnTo>
                    <a:pt x="550" y="534"/>
                  </a:lnTo>
                  <a:lnTo>
                    <a:pt x="514" y="532"/>
                  </a:lnTo>
                  <a:lnTo>
                    <a:pt x="501" y="515"/>
                  </a:lnTo>
                  <a:lnTo>
                    <a:pt x="482" y="516"/>
                  </a:lnTo>
                  <a:lnTo>
                    <a:pt x="475" y="524"/>
                  </a:lnTo>
                  <a:lnTo>
                    <a:pt x="451" y="528"/>
                  </a:lnTo>
                  <a:lnTo>
                    <a:pt x="444" y="524"/>
                  </a:lnTo>
                  <a:lnTo>
                    <a:pt x="435" y="537"/>
                  </a:lnTo>
                  <a:lnTo>
                    <a:pt x="428" y="534"/>
                  </a:lnTo>
                  <a:lnTo>
                    <a:pt x="399" y="538"/>
                  </a:lnTo>
                  <a:lnTo>
                    <a:pt x="389" y="534"/>
                  </a:lnTo>
                  <a:lnTo>
                    <a:pt x="386" y="538"/>
                  </a:lnTo>
                  <a:lnTo>
                    <a:pt x="401" y="553"/>
                  </a:lnTo>
                  <a:lnTo>
                    <a:pt x="391" y="562"/>
                  </a:lnTo>
                  <a:lnTo>
                    <a:pt x="392" y="575"/>
                  </a:lnTo>
                  <a:lnTo>
                    <a:pt x="408" y="576"/>
                  </a:lnTo>
                  <a:lnTo>
                    <a:pt x="415" y="588"/>
                  </a:lnTo>
                  <a:lnTo>
                    <a:pt x="411" y="597"/>
                  </a:lnTo>
                  <a:lnTo>
                    <a:pt x="399" y="591"/>
                  </a:lnTo>
                  <a:lnTo>
                    <a:pt x="389" y="596"/>
                  </a:lnTo>
                  <a:lnTo>
                    <a:pt x="380" y="591"/>
                  </a:lnTo>
                  <a:lnTo>
                    <a:pt x="376" y="583"/>
                  </a:lnTo>
                  <a:lnTo>
                    <a:pt x="365" y="588"/>
                  </a:lnTo>
                  <a:lnTo>
                    <a:pt x="356" y="583"/>
                  </a:lnTo>
                  <a:lnTo>
                    <a:pt x="347" y="591"/>
                  </a:lnTo>
                  <a:lnTo>
                    <a:pt x="335" y="592"/>
                  </a:lnTo>
                  <a:lnTo>
                    <a:pt x="327" y="583"/>
                  </a:lnTo>
                  <a:lnTo>
                    <a:pt x="283" y="580"/>
                  </a:lnTo>
                  <a:lnTo>
                    <a:pt x="278" y="585"/>
                  </a:lnTo>
                  <a:lnTo>
                    <a:pt x="274" y="585"/>
                  </a:lnTo>
                  <a:lnTo>
                    <a:pt x="267" y="595"/>
                  </a:lnTo>
                  <a:lnTo>
                    <a:pt x="268" y="605"/>
                  </a:lnTo>
                  <a:lnTo>
                    <a:pt x="263" y="605"/>
                  </a:lnTo>
                  <a:lnTo>
                    <a:pt x="259" y="597"/>
                  </a:lnTo>
                  <a:lnTo>
                    <a:pt x="253" y="598"/>
                  </a:lnTo>
                  <a:lnTo>
                    <a:pt x="251" y="627"/>
                  </a:lnTo>
                  <a:lnTo>
                    <a:pt x="258" y="636"/>
                  </a:lnTo>
                  <a:lnTo>
                    <a:pt x="258" y="644"/>
                  </a:lnTo>
                  <a:lnTo>
                    <a:pt x="265" y="643"/>
                  </a:lnTo>
                  <a:lnTo>
                    <a:pt x="274" y="639"/>
                  </a:lnTo>
                  <a:lnTo>
                    <a:pt x="282" y="652"/>
                  </a:lnTo>
                  <a:lnTo>
                    <a:pt x="288" y="660"/>
                  </a:lnTo>
                  <a:lnTo>
                    <a:pt x="294" y="671"/>
                  </a:lnTo>
                  <a:lnTo>
                    <a:pt x="304" y="673"/>
                  </a:lnTo>
                  <a:lnTo>
                    <a:pt x="291" y="682"/>
                  </a:lnTo>
                  <a:lnTo>
                    <a:pt x="282" y="674"/>
                  </a:lnTo>
                  <a:lnTo>
                    <a:pt x="273" y="707"/>
                  </a:lnTo>
                  <a:lnTo>
                    <a:pt x="284" y="715"/>
                  </a:lnTo>
                  <a:lnTo>
                    <a:pt x="294" y="747"/>
                  </a:lnTo>
                  <a:lnTo>
                    <a:pt x="285" y="741"/>
                  </a:lnTo>
                  <a:lnTo>
                    <a:pt x="276" y="738"/>
                  </a:lnTo>
                  <a:lnTo>
                    <a:pt x="265" y="736"/>
                  </a:lnTo>
                  <a:lnTo>
                    <a:pt x="258" y="733"/>
                  </a:lnTo>
                  <a:lnTo>
                    <a:pt x="250" y="731"/>
                  </a:lnTo>
                  <a:lnTo>
                    <a:pt x="244" y="720"/>
                  </a:lnTo>
                  <a:lnTo>
                    <a:pt x="230" y="727"/>
                  </a:lnTo>
                  <a:lnTo>
                    <a:pt x="217" y="726"/>
                  </a:lnTo>
                  <a:lnTo>
                    <a:pt x="209" y="717"/>
                  </a:lnTo>
                  <a:lnTo>
                    <a:pt x="187" y="708"/>
                  </a:lnTo>
                  <a:lnTo>
                    <a:pt x="165" y="709"/>
                  </a:lnTo>
                  <a:lnTo>
                    <a:pt x="142" y="694"/>
                  </a:lnTo>
                  <a:lnTo>
                    <a:pt x="160" y="679"/>
                  </a:lnTo>
                  <a:lnTo>
                    <a:pt x="162" y="667"/>
                  </a:lnTo>
                  <a:lnTo>
                    <a:pt x="162" y="654"/>
                  </a:lnTo>
                  <a:lnTo>
                    <a:pt x="163" y="645"/>
                  </a:lnTo>
                  <a:lnTo>
                    <a:pt x="175" y="641"/>
                  </a:lnTo>
                  <a:lnTo>
                    <a:pt x="169" y="622"/>
                  </a:lnTo>
                  <a:lnTo>
                    <a:pt x="155" y="617"/>
                  </a:lnTo>
                  <a:lnTo>
                    <a:pt x="148" y="614"/>
                  </a:lnTo>
                  <a:lnTo>
                    <a:pt x="139" y="617"/>
                  </a:lnTo>
                  <a:lnTo>
                    <a:pt x="118" y="612"/>
                  </a:lnTo>
                  <a:lnTo>
                    <a:pt x="102" y="593"/>
                  </a:lnTo>
                  <a:lnTo>
                    <a:pt x="89" y="587"/>
                  </a:lnTo>
                  <a:lnTo>
                    <a:pt x="83" y="570"/>
                  </a:lnTo>
                  <a:lnTo>
                    <a:pt x="71" y="568"/>
                  </a:lnTo>
                  <a:lnTo>
                    <a:pt x="60" y="574"/>
                  </a:lnTo>
                  <a:lnTo>
                    <a:pt x="53" y="577"/>
                  </a:lnTo>
                  <a:lnTo>
                    <a:pt x="50" y="569"/>
                  </a:lnTo>
                  <a:lnTo>
                    <a:pt x="44" y="562"/>
                  </a:lnTo>
                  <a:lnTo>
                    <a:pt x="60" y="560"/>
                  </a:lnTo>
                  <a:lnTo>
                    <a:pt x="59" y="555"/>
                  </a:lnTo>
                  <a:lnTo>
                    <a:pt x="55" y="552"/>
                  </a:lnTo>
                  <a:lnTo>
                    <a:pt x="50" y="548"/>
                  </a:lnTo>
                  <a:lnTo>
                    <a:pt x="41" y="528"/>
                  </a:lnTo>
                  <a:lnTo>
                    <a:pt x="29" y="517"/>
                  </a:lnTo>
                  <a:lnTo>
                    <a:pt x="17" y="517"/>
                  </a:lnTo>
                  <a:lnTo>
                    <a:pt x="4" y="517"/>
                  </a:lnTo>
                  <a:lnTo>
                    <a:pt x="0" y="502"/>
                  </a:lnTo>
                  <a:lnTo>
                    <a:pt x="8" y="49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02" name="Freeform 2429"/>
            <p:cNvSpPr>
              <a:spLocks/>
            </p:cNvSpPr>
            <p:nvPr/>
          </p:nvSpPr>
          <p:spPr bwMode="auto">
            <a:xfrm>
              <a:off x="5164838" y="2044632"/>
              <a:ext cx="105106" cy="56125"/>
            </a:xfrm>
            <a:custGeom>
              <a:avLst/>
              <a:gdLst>
                <a:gd name="T0" fmla="*/ 0 w 69"/>
                <a:gd name="T1" fmla="*/ 37227388 h 31"/>
                <a:gd name="T2" fmla="*/ 0 w 69"/>
                <a:gd name="T3" fmla="*/ 37227388 h 31"/>
                <a:gd name="T4" fmla="*/ 21608912 w 69"/>
                <a:gd name="T5" fmla="*/ 24818262 h 31"/>
                <a:gd name="T6" fmla="*/ 6174684 w 69"/>
                <a:gd name="T7" fmla="*/ 15954786 h 31"/>
                <a:gd name="T8" fmla="*/ 80263432 w 69"/>
                <a:gd name="T9" fmla="*/ 0 h 31"/>
                <a:gd name="T10" fmla="*/ 94155865 w 69"/>
                <a:gd name="T11" fmla="*/ 1772162 h 31"/>
                <a:gd name="T12" fmla="*/ 78720382 w 69"/>
                <a:gd name="T13" fmla="*/ 14182624 h 31"/>
                <a:gd name="T14" fmla="*/ 104960937 w 69"/>
                <a:gd name="T15" fmla="*/ 14182624 h 31"/>
                <a:gd name="T16" fmla="*/ 37044375 w 69"/>
                <a:gd name="T17" fmla="*/ 42546536 h 31"/>
                <a:gd name="T18" fmla="*/ 21608912 w 69"/>
                <a:gd name="T19" fmla="*/ 53183511 h 31"/>
                <a:gd name="T20" fmla="*/ 24696253 w 69"/>
                <a:gd name="T21" fmla="*/ 39000881 h 31"/>
                <a:gd name="T22" fmla="*/ 0 w 69"/>
                <a:gd name="T23" fmla="*/ 37227388 h 31"/>
                <a:gd name="T24" fmla="*/ 0 w 69"/>
                <a:gd name="T25" fmla="*/ 37227388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9"/>
                <a:gd name="T40" fmla="*/ 0 h 31"/>
                <a:gd name="T41" fmla="*/ 69 w 69"/>
                <a:gd name="T42" fmla="*/ 31 h 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9" h="31">
                  <a:moveTo>
                    <a:pt x="0" y="21"/>
                  </a:moveTo>
                  <a:lnTo>
                    <a:pt x="0" y="21"/>
                  </a:lnTo>
                  <a:lnTo>
                    <a:pt x="14" y="14"/>
                  </a:lnTo>
                  <a:lnTo>
                    <a:pt x="4" y="9"/>
                  </a:lnTo>
                  <a:lnTo>
                    <a:pt x="52" y="0"/>
                  </a:lnTo>
                  <a:lnTo>
                    <a:pt x="61" y="1"/>
                  </a:lnTo>
                  <a:lnTo>
                    <a:pt x="51" y="8"/>
                  </a:lnTo>
                  <a:lnTo>
                    <a:pt x="68" y="8"/>
                  </a:lnTo>
                  <a:lnTo>
                    <a:pt x="24" y="24"/>
                  </a:lnTo>
                  <a:lnTo>
                    <a:pt x="14" y="30"/>
                  </a:lnTo>
                  <a:lnTo>
                    <a:pt x="16" y="22"/>
                  </a:lnTo>
                  <a:lnTo>
                    <a:pt x="0" y="21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03" name="Freeform 2430"/>
            <p:cNvSpPr>
              <a:spLocks/>
            </p:cNvSpPr>
            <p:nvPr/>
          </p:nvSpPr>
          <p:spPr bwMode="auto">
            <a:xfrm>
              <a:off x="5195981" y="2603712"/>
              <a:ext cx="42821" cy="28062"/>
            </a:xfrm>
            <a:custGeom>
              <a:avLst/>
              <a:gdLst>
                <a:gd name="T0" fmla="*/ 0 w 28"/>
                <a:gd name="T1" fmla="*/ 24956500 h 16"/>
                <a:gd name="T2" fmla="*/ 0 w 28"/>
                <a:gd name="T3" fmla="*/ 24956500 h 16"/>
                <a:gd name="T4" fmla="*/ 12447022 w 28"/>
                <a:gd name="T5" fmla="*/ 0 h 16"/>
                <a:gd name="T6" fmla="*/ 42007299 w 28"/>
                <a:gd name="T7" fmla="*/ 13310219 h 16"/>
                <a:gd name="T8" fmla="*/ 0 w 28"/>
                <a:gd name="T9" fmla="*/ 24956500 h 16"/>
                <a:gd name="T10" fmla="*/ 0 w 28"/>
                <a:gd name="T11" fmla="*/ 2495650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16"/>
                <a:gd name="T20" fmla="*/ 28 w 28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16">
                  <a:moveTo>
                    <a:pt x="0" y="15"/>
                  </a:moveTo>
                  <a:lnTo>
                    <a:pt x="0" y="15"/>
                  </a:lnTo>
                  <a:lnTo>
                    <a:pt x="8" y="0"/>
                  </a:lnTo>
                  <a:lnTo>
                    <a:pt x="27" y="8"/>
                  </a:lnTo>
                  <a:lnTo>
                    <a:pt x="0" y="1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04" name="Freeform 2431"/>
            <p:cNvSpPr>
              <a:spLocks/>
            </p:cNvSpPr>
            <p:nvPr/>
          </p:nvSpPr>
          <p:spPr bwMode="auto">
            <a:xfrm>
              <a:off x="5264106" y="2441817"/>
              <a:ext cx="130410" cy="107932"/>
            </a:xfrm>
            <a:custGeom>
              <a:avLst/>
              <a:gdLst>
                <a:gd name="T0" fmla="*/ 0 w 84"/>
                <a:gd name="T1" fmla="*/ 47622488 h 63"/>
                <a:gd name="T2" fmla="*/ 0 w 84"/>
                <a:gd name="T3" fmla="*/ 47622488 h 63"/>
                <a:gd name="T4" fmla="*/ 11222458 w 84"/>
                <a:gd name="T5" fmla="*/ 69846223 h 63"/>
                <a:gd name="T6" fmla="*/ 25652236 w 84"/>
                <a:gd name="T7" fmla="*/ 61908725 h 63"/>
                <a:gd name="T8" fmla="*/ 41686311 w 84"/>
                <a:gd name="T9" fmla="*/ 76194962 h 63"/>
                <a:gd name="T10" fmla="*/ 54511791 w 84"/>
                <a:gd name="T11" fmla="*/ 69846223 h 63"/>
                <a:gd name="T12" fmla="*/ 49702711 w 84"/>
                <a:gd name="T13" fmla="*/ 95243717 h 63"/>
                <a:gd name="T14" fmla="*/ 133074048 w 84"/>
                <a:gd name="T15" fmla="*/ 98418716 h 63"/>
                <a:gd name="T16" fmla="*/ 101007183 w 84"/>
                <a:gd name="T17" fmla="*/ 80957460 h 63"/>
                <a:gd name="T18" fmla="*/ 84974383 w 84"/>
                <a:gd name="T19" fmla="*/ 50796228 h 63"/>
                <a:gd name="T20" fmla="*/ 86578676 w 84"/>
                <a:gd name="T21" fmla="*/ 17461241 h 63"/>
                <a:gd name="T22" fmla="*/ 107420556 w 84"/>
                <a:gd name="T23" fmla="*/ 0 h 63"/>
                <a:gd name="T24" fmla="*/ 35272928 w 84"/>
                <a:gd name="T25" fmla="*/ 6350001 h 63"/>
                <a:gd name="T26" fmla="*/ 17635831 w 84"/>
                <a:gd name="T27" fmla="*/ 47622488 h 63"/>
                <a:gd name="T28" fmla="*/ 0 w 84"/>
                <a:gd name="T29" fmla="*/ 47622488 h 63"/>
                <a:gd name="T30" fmla="*/ 0 w 84"/>
                <a:gd name="T31" fmla="*/ 47622488 h 6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4"/>
                <a:gd name="T49" fmla="*/ 0 h 63"/>
                <a:gd name="T50" fmla="*/ 84 w 84"/>
                <a:gd name="T51" fmla="*/ 63 h 6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4" h="63">
                  <a:moveTo>
                    <a:pt x="0" y="30"/>
                  </a:moveTo>
                  <a:lnTo>
                    <a:pt x="0" y="30"/>
                  </a:lnTo>
                  <a:lnTo>
                    <a:pt x="7" y="44"/>
                  </a:lnTo>
                  <a:lnTo>
                    <a:pt x="16" y="39"/>
                  </a:lnTo>
                  <a:lnTo>
                    <a:pt x="26" y="48"/>
                  </a:lnTo>
                  <a:lnTo>
                    <a:pt x="34" y="44"/>
                  </a:lnTo>
                  <a:lnTo>
                    <a:pt x="31" y="60"/>
                  </a:lnTo>
                  <a:lnTo>
                    <a:pt x="83" y="62"/>
                  </a:lnTo>
                  <a:lnTo>
                    <a:pt x="63" y="51"/>
                  </a:lnTo>
                  <a:lnTo>
                    <a:pt x="53" y="32"/>
                  </a:lnTo>
                  <a:lnTo>
                    <a:pt x="54" y="11"/>
                  </a:lnTo>
                  <a:lnTo>
                    <a:pt x="67" y="0"/>
                  </a:lnTo>
                  <a:lnTo>
                    <a:pt x="22" y="4"/>
                  </a:lnTo>
                  <a:lnTo>
                    <a:pt x="11" y="30"/>
                  </a:lnTo>
                  <a:lnTo>
                    <a:pt x="0" y="3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05" name="Freeform 2432"/>
            <p:cNvSpPr>
              <a:spLocks/>
            </p:cNvSpPr>
            <p:nvPr/>
          </p:nvSpPr>
          <p:spPr bwMode="auto">
            <a:xfrm>
              <a:off x="5310820" y="2256177"/>
              <a:ext cx="321158" cy="185641"/>
            </a:xfrm>
            <a:custGeom>
              <a:avLst/>
              <a:gdLst>
                <a:gd name="T0" fmla="*/ 0 w 211"/>
                <a:gd name="T1" fmla="*/ 154608593 h 103"/>
                <a:gd name="T2" fmla="*/ 0 w 211"/>
                <a:gd name="T3" fmla="*/ 154608593 h 103"/>
                <a:gd name="T4" fmla="*/ 30821668 w 211"/>
                <a:gd name="T5" fmla="*/ 158122454 h 103"/>
                <a:gd name="T6" fmla="*/ 10787834 w 211"/>
                <a:gd name="T7" fmla="*/ 173934207 h 103"/>
                <a:gd name="T8" fmla="*/ 64725751 w 211"/>
                <a:gd name="T9" fmla="*/ 179205661 h 103"/>
                <a:gd name="T10" fmla="*/ 66267578 w 211"/>
                <a:gd name="T11" fmla="*/ 158122454 h 103"/>
                <a:gd name="T12" fmla="*/ 81678427 w 211"/>
                <a:gd name="T13" fmla="*/ 163392583 h 103"/>
                <a:gd name="T14" fmla="*/ 66267578 w 211"/>
                <a:gd name="T15" fmla="*/ 151094733 h 103"/>
                <a:gd name="T16" fmla="*/ 87842014 w 211"/>
                <a:gd name="T17" fmla="*/ 154608593 h 103"/>
                <a:gd name="T18" fmla="*/ 81678427 w 211"/>
                <a:gd name="T19" fmla="*/ 131767835 h 103"/>
                <a:gd name="T20" fmla="*/ 94006842 w 211"/>
                <a:gd name="T21" fmla="*/ 145823279 h 103"/>
                <a:gd name="T22" fmla="*/ 107877085 w 211"/>
                <a:gd name="T23" fmla="*/ 133525428 h 103"/>
                <a:gd name="T24" fmla="*/ 98629843 w 211"/>
                <a:gd name="T25" fmla="*/ 117713717 h 103"/>
                <a:gd name="T26" fmla="*/ 130993329 w 211"/>
                <a:gd name="T27" fmla="*/ 119469985 h 103"/>
                <a:gd name="T28" fmla="*/ 123287914 w 211"/>
                <a:gd name="T29" fmla="*/ 110685996 h 103"/>
                <a:gd name="T30" fmla="*/ 137156916 w 211"/>
                <a:gd name="T31" fmla="*/ 114199856 h 103"/>
                <a:gd name="T32" fmla="*/ 146404158 w 211"/>
                <a:gd name="T33" fmla="*/ 94872959 h 103"/>
                <a:gd name="T34" fmla="*/ 306677318 w 211"/>
                <a:gd name="T35" fmla="*/ 38652480 h 103"/>
                <a:gd name="T36" fmla="*/ 323629975 w 211"/>
                <a:gd name="T37" fmla="*/ 15811716 h 103"/>
                <a:gd name="T38" fmla="*/ 292807075 w 211"/>
                <a:gd name="T39" fmla="*/ 0 h 103"/>
                <a:gd name="T40" fmla="*/ 225000171 w 211"/>
                <a:gd name="T41" fmla="*/ 36894887 h 103"/>
                <a:gd name="T42" fmla="*/ 154109573 w 211"/>
                <a:gd name="T43" fmla="*/ 36894887 h 103"/>
                <a:gd name="T44" fmla="*/ 80136580 w 211"/>
                <a:gd name="T45" fmla="*/ 84331356 h 103"/>
                <a:gd name="T46" fmla="*/ 40068911 w 211"/>
                <a:gd name="T47" fmla="*/ 91359098 h 103"/>
                <a:gd name="T48" fmla="*/ 41609507 w 211"/>
                <a:gd name="T49" fmla="*/ 110685996 h 103"/>
                <a:gd name="T50" fmla="*/ 63185164 w 211"/>
                <a:gd name="T51" fmla="*/ 114199856 h 103"/>
                <a:gd name="T52" fmla="*/ 38527083 w 211"/>
                <a:gd name="T53" fmla="*/ 114199856 h 103"/>
                <a:gd name="T54" fmla="*/ 49314921 w 211"/>
                <a:gd name="T55" fmla="*/ 122983846 h 103"/>
                <a:gd name="T56" fmla="*/ 30821668 w 211"/>
                <a:gd name="T57" fmla="*/ 133525428 h 103"/>
                <a:gd name="T58" fmla="*/ 52397336 w 211"/>
                <a:gd name="T59" fmla="*/ 142309418 h 103"/>
                <a:gd name="T60" fmla="*/ 0 w 211"/>
                <a:gd name="T61" fmla="*/ 154608593 h 103"/>
                <a:gd name="T62" fmla="*/ 0 w 211"/>
                <a:gd name="T63" fmla="*/ 154608593 h 10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1"/>
                <a:gd name="T97" fmla="*/ 0 h 103"/>
                <a:gd name="T98" fmla="*/ 211 w 211"/>
                <a:gd name="T99" fmla="*/ 103 h 10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1" h="103">
                  <a:moveTo>
                    <a:pt x="0" y="88"/>
                  </a:moveTo>
                  <a:lnTo>
                    <a:pt x="0" y="88"/>
                  </a:lnTo>
                  <a:lnTo>
                    <a:pt x="20" y="90"/>
                  </a:lnTo>
                  <a:lnTo>
                    <a:pt x="7" y="99"/>
                  </a:lnTo>
                  <a:lnTo>
                    <a:pt x="42" y="102"/>
                  </a:lnTo>
                  <a:lnTo>
                    <a:pt x="43" y="90"/>
                  </a:lnTo>
                  <a:lnTo>
                    <a:pt x="53" y="93"/>
                  </a:lnTo>
                  <a:lnTo>
                    <a:pt x="43" y="86"/>
                  </a:lnTo>
                  <a:lnTo>
                    <a:pt x="57" y="88"/>
                  </a:lnTo>
                  <a:lnTo>
                    <a:pt x="53" y="75"/>
                  </a:lnTo>
                  <a:lnTo>
                    <a:pt x="61" y="83"/>
                  </a:lnTo>
                  <a:lnTo>
                    <a:pt x="70" y="76"/>
                  </a:lnTo>
                  <a:lnTo>
                    <a:pt x="64" y="67"/>
                  </a:lnTo>
                  <a:lnTo>
                    <a:pt x="85" y="68"/>
                  </a:lnTo>
                  <a:lnTo>
                    <a:pt x="80" y="63"/>
                  </a:lnTo>
                  <a:lnTo>
                    <a:pt x="89" y="65"/>
                  </a:lnTo>
                  <a:lnTo>
                    <a:pt x="95" y="54"/>
                  </a:lnTo>
                  <a:lnTo>
                    <a:pt x="199" y="22"/>
                  </a:lnTo>
                  <a:lnTo>
                    <a:pt x="210" y="9"/>
                  </a:lnTo>
                  <a:lnTo>
                    <a:pt x="190" y="0"/>
                  </a:lnTo>
                  <a:lnTo>
                    <a:pt x="146" y="21"/>
                  </a:lnTo>
                  <a:lnTo>
                    <a:pt x="100" y="21"/>
                  </a:lnTo>
                  <a:lnTo>
                    <a:pt x="52" y="48"/>
                  </a:lnTo>
                  <a:lnTo>
                    <a:pt x="26" y="52"/>
                  </a:lnTo>
                  <a:lnTo>
                    <a:pt x="27" y="63"/>
                  </a:lnTo>
                  <a:lnTo>
                    <a:pt x="41" y="65"/>
                  </a:lnTo>
                  <a:lnTo>
                    <a:pt x="25" y="65"/>
                  </a:lnTo>
                  <a:lnTo>
                    <a:pt x="32" y="70"/>
                  </a:lnTo>
                  <a:lnTo>
                    <a:pt x="20" y="76"/>
                  </a:lnTo>
                  <a:lnTo>
                    <a:pt x="34" y="81"/>
                  </a:lnTo>
                  <a:lnTo>
                    <a:pt x="0" y="8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06" name="Freeform 2433"/>
            <p:cNvSpPr>
              <a:spLocks/>
            </p:cNvSpPr>
            <p:nvPr/>
          </p:nvSpPr>
          <p:spPr bwMode="auto">
            <a:xfrm>
              <a:off x="5495729" y="2020888"/>
              <a:ext cx="62285" cy="34537"/>
            </a:xfrm>
            <a:custGeom>
              <a:avLst/>
              <a:gdLst>
                <a:gd name="T0" fmla="*/ 0 w 41"/>
                <a:gd name="T1" fmla="*/ 20480869 h 21"/>
                <a:gd name="T2" fmla="*/ 0 w 41"/>
                <a:gd name="T3" fmla="*/ 20480869 h 21"/>
                <a:gd name="T4" fmla="*/ 18421813 w 41"/>
                <a:gd name="T5" fmla="*/ 29258380 h 21"/>
                <a:gd name="T6" fmla="*/ 61407284 w 41"/>
                <a:gd name="T7" fmla="*/ 19018550 h 21"/>
                <a:gd name="T8" fmla="*/ 35309714 w 41"/>
                <a:gd name="T9" fmla="*/ 0 h 21"/>
                <a:gd name="T10" fmla="*/ 0 w 41"/>
                <a:gd name="T11" fmla="*/ 20480869 h 21"/>
                <a:gd name="T12" fmla="*/ 0 w 41"/>
                <a:gd name="T13" fmla="*/ 20480869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21"/>
                <a:gd name="T23" fmla="*/ 41 w 41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21">
                  <a:moveTo>
                    <a:pt x="0" y="14"/>
                  </a:moveTo>
                  <a:lnTo>
                    <a:pt x="0" y="14"/>
                  </a:lnTo>
                  <a:lnTo>
                    <a:pt x="12" y="20"/>
                  </a:lnTo>
                  <a:lnTo>
                    <a:pt x="40" y="13"/>
                  </a:lnTo>
                  <a:lnTo>
                    <a:pt x="23" y="0"/>
                  </a:lnTo>
                  <a:lnTo>
                    <a:pt x="0" y="1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07" name="Freeform 2434"/>
            <p:cNvSpPr>
              <a:spLocks/>
            </p:cNvSpPr>
            <p:nvPr/>
          </p:nvSpPr>
          <p:spPr bwMode="auto">
            <a:xfrm>
              <a:off x="6089387" y="2092121"/>
              <a:ext cx="58393" cy="23744"/>
            </a:xfrm>
            <a:custGeom>
              <a:avLst/>
              <a:gdLst>
                <a:gd name="T0" fmla="*/ 0 w 38"/>
                <a:gd name="T1" fmla="*/ 0 h 14"/>
                <a:gd name="T2" fmla="*/ 0 w 38"/>
                <a:gd name="T3" fmla="*/ 0 h 14"/>
                <a:gd name="T4" fmla="*/ 25132214 w 38"/>
                <a:gd name="T5" fmla="*/ 15557395 h 14"/>
                <a:gd name="T6" fmla="*/ 17277847 w 38"/>
                <a:gd name="T7" fmla="*/ 20224737 h 14"/>
                <a:gd name="T8" fmla="*/ 39268060 w 38"/>
                <a:gd name="T9" fmla="*/ 20224737 h 14"/>
                <a:gd name="T10" fmla="*/ 58117536 w 38"/>
                <a:gd name="T11" fmla="*/ 9334686 h 14"/>
                <a:gd name="T12" fmla="*/ 0 w 38"/>
                <a:gd name="T13" fmla="*/ 0 h 14"/>
                <a:gd name="T14" fmla="*/ 0 w 38"/>
                <a:gd name="T15" fmla="*/ 0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14"/>
                <a:gd name="T26" fmla="*/ 38 w 38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14">
                  <a:moveTo>
                    <a:pt x="0" y="0"/>
                  </a:moveTo>
                  <a:lnTo>
                    <a:pt x="0" y="0"/>
                  </a:lnTo>
                  <a:lnTo>
                    <a:pt x="16" y="10"/>
                  </a:lnTo>
                  <a:lnTo>
                    <a:pt x="11" y="13"/>
                  </a:lnTo>
                  <a:lnTo>
                    <a:pt x="25" y="13"/>
                  </a:lnTo>
                  <a:lnTo>
                    <a:pt x="37" y="6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08" name="Freeform 2435"/>
            <p:cNvSpPr>
              <a:spLocks/>
            </p:cNvSpPr>
            <p:nvPr/>
          </p:nvSpPr>
          <p:spPr bwMode="auto">
            <a:xfrm>
              <a:off x="6101065" y="2027363"/>
              <a:ext cx="134301" cy="66916"/>
            </a:xfrm>
            <a:custGeom>
              <a:avLst/>
              <a:gdLst>
                <a:gd name="T0" fmla="*/ 0 w 88"/>
                <a:gd name="T1" fmla="*/ 51992477 h 38"/>
                <a:gd name="T2" fmla="*/ 0 w 88"/>
                <a:gd name="T3" fmla="*/ 51992477 h 38"/>
                <a:gd name="T4" fmla="*/ 35635620 w 88"/>
                <a:gd name="T5" fmla="*/ 16772225 h 38"/>
                <a:gd name="T6" fmla="*/ 86764515 w 88"/>
                <a:gd name="T7" fmla="*/ 0 h 38"/>
                <a:gd name="T8" fmla="*/ 134795229 w 88"/>
                <a:gd name="T9" fmla="*/ 30188970 h 38"/>
                <a:gd name="T10" fmla="*/ 119301972 w 88"/>
                <a:gd name="T11" fmla="*/ 35220247 h 38"/>
                <a:gd name="T12" fmla="*/ 122400126 w 88"/>
                <a:gd name="T13" fmla="*/ 48638292 h 38"/>
                <a:gd name="T14" fmla="*/ 52678585 w 88"/>
                <a:gd name="T15" fmla="*/ 62055032 h 38"/>
                <a:gd name="T16" fmla="*/ 0 w 88"/>
                <a:gd name="T17" fmla="*/ 51992477 h 38"/>
                <a:gd name="T18" fmla="*/ 0 w 88"/>
                <a:gd name="T19" fmla="*/ 51992477 h 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8"/>
                <a:gd name="T31" fmla="*/ 0 h 38"/>
                <a:gd name="T32" fmla="*/ 88 w 88"/>
                <a:gd name="T33" fmla="*/ 38 h 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8" h="38">
                  <a:moveTo>
                    <a:pt x="0" y="31"/>
                  </a:moveTo>
                  <a:lnTo>
                    <a:pt x="0" y="31"/>
                  </a:lnTo>
                  <a:lnTo>
                    <a:pt x="23" y="10"/>
                  </a:lnTo>
                  <a:lnTo>
                    <a:pt x="56" y="0"/>
                  </a:lnTo>
                  <a:lnTo>
                    <a:pt x="87" y="18"/>
                  </a:lnTo>
                  <a:lnTo>
                    <a:pt x="77" y="21"/>
                  </a:lnTo>
                  <a:lnTo>
                    <a:pt x="79" y="29"/>
                  </a:lnTo>
                  <a:lnTo>
                    <a:pt x="34" y="37"/>
                  </a:lnTo>
                  <a:lnTo>
                    <a:pt x="0" y="31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09" name="Freeform 2436"/>
            <p:cNvSpPr>
              <a:spLocks/>
            </p:cNvSpPr>
            <p:nvPr/>
          </p:nvSpPr>
          <p:spPr bwMode="auto">
            <a:xfrm>
              <a:off x="6128314" y="2085644"/>
              <a:ext cx="147928" cy="79869"/>
            </a:xfrm>
            <a:custGeom>
              <a:avLst/>
              <a:gdLst>
                <a:gd name="T0" fmla="*/ 0 w 98"/>
                <a:gd name="T1" fmla="*/ 32371164 h 45"/>
                <a:gd name="T2" fmla="*/ 0 w 98"/>
                <a:gd name="T3" fmla="*/ 32371164 h 45"/>
                <a:gd name="T4" fmla="*/ 27281675 w 98"/>
                <a:gd name="T5" fmla="*/ 37482673 h 45"/>
                <a:gd name="T6" fmla="*/ 45470282 w 98"/>
                <a:gd name="T7" fmla="*/ 63040231 h 45"/>
                <a:gd name="T8" fmla="*/ 60626625 w 98"/>
                <a:gd name="T9" fmla="*/ 54520614 h 45"/>
                <a:gd name="T10" fmla="*/ 121253251 w 98"/>
                <a:gd name="T11" fmla="*/ 74966652 h 45"/>
                <a:gd name="T12" fmla="*/ 142472871 w 98"/>
                <a:gd name="T13" fmla="*/ 66447034 h 45"/>
                <a:gd name="T14" fmla="*/ 125799785 w 98"/>
                <a:gd name="T15" fmla="*/ 47705703 h 45"/>
                <a:gd name="T16" fmla="*/ 137925106 w 98"/>
                <a:gd name="T17" fmla="*/ 52817212 h 45"/>
                <a:gd name="T18" fmla="*/ 147019404 w 98"/>
                <a:gd name="T19" fmla="*/ 22149450 h 45"/>
                <a:gd name="T20" fmla="*/ 115189975 w 98"/>
                <a:gd name="T21" fmla="*/ 6814914 h 45"/>
                <a:gd name="T22" fmla="*/ 83361776 w 98"/>
                <a:gd name="T23" fmla="*/ 28964361 h 45"/>
                <a:gd name="T24" fmla="*/ 109127929 w 98"/>
                <a:gd name="T25" fmla="*/ 17037935 h 45"/>
                <a:gd name="T26" fmla="*/ 93971586 w 98"/>
                <a:gd name="T27" fmla="*/ 0 h 45"/>
                <a:gd name="T28" fmla="*/ 42438028 w 98"/>
                <a:gd name="T29" fmla="*/ 6814914 h 45"/>
                <a:gd name="T30" fmla="*/ 0 w 98"/>
                <a:gd name="T31" fmla="*/ 32371164 h 45"/>
                <a:gd name="T32" fmla="*/ 0 w 98"/>
                <a:gd name="T33" fmla="*/ 32371164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8"/>
                <a:gd name="T52" fmla="*/ 0 h 45"/>
                <a:gd name="T53" fmla="*/ 98 w 98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8" h="45">
                  <a:moveTo>
                    <a:pt x="0" y="19"/>
                  </a:moveTo>
                  <a:lnTo>
                    <a:pt x="0" y="19"/>
                  </a:lnTo>
                  <a:lnTo>
                    <a:pt x="18" y="22"/>
                  </a:lnTo>
                  <a:lnTo>
                    <a:pt x="30" y="37"/>
                  </a:lnTo>
                  <a:lnTo>
                    <a:pt x="40" y="32"/>
                  </a:lnTo>
                  <a:lnTo>
                    <a:pt x="80" y="44"/>
                  </a:lnTo>
                  <a:lnTo>
                    <a:pt x="94" y="39"/>
                  </a:lnTo>
                  <a:lnTo>
                    <a:pt x="83" y="28"/>
                  </a:lnTo>
                  <a:lnTo>
                    <a:pt x="91" y="31"/>
                  </a:lnTo>
                  <a:lnTo>
                    <a:pt x="97" y="13"/>
                  </a:lnTo>
                  <a:lnTo>
                    <a:pt x="76" y="4"/>
                  </a:lnTo>
                  <a:lnTo>
                    <a:pt x="55" y="17"/>
                  </a:lnTo>
                  <a:lnTo>
                    <a:pt x="72" y="10"/>
                  </a:lnTo>
                  <a:lnTo>
                    <a:pt x="62" y="0"/>
                  </a:lnTo>
                  <a:lnTo>
                    <a:pt x="28" y="4"/>
                  </a:lnTo>
                  <a:lnTo>
                    <a:pt x="0" y="19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10" name="Freeform 2437"/>
            <p:cNvSpPr>
              <a:spLocks/>
            </p:cNvSpPr>
            <p:nvPr/>
          </p:nvSpPr>
          <p:spPr bwMode="auto">
            <a:xfrm>
              <a:off x="6268456" y="2126658"/>
              <a:ext cx="124570" cy="79869"/>
            </a:xfrm>
            <a:custGeom>
              <a:avLst/>
              <a:gdLst>
                <a:gd name="T0" fmla="*/ 0 w 82"/>
                <a:gd name="T1" fmla="*/ 61957319 h 46"/>
                <a:gd name="T2" fmla="*/ 0 w 82"/>
                <a:gd name="T3" fmla="*/ 61957319 h 46"/>
                <a:gd name="T4" fmla="*/ 9210906 w 82"/>
                <a:gd name="T5" fmla="*/ 73370170 h 46"/>
                <a:gd name="T6" fmla="*/ 113603665 w 82"/>
                <a:gd name="T7" fmla="*/ 58696140 h 46"/>
                <a:gd name="T8" fmla="*/ 124349719 w 82"/>
                <a:gd name="T9" fmla="*/ 34239839 h 46"/>
                <a:gd name="T10" fmla="*/ 95181857 w 82"/>
                <a:gd name="T11" fmla="*/ 14674035 h 46"/>
                <a:gd name="T12" fmla="*/ 70618188 w 82"/>
                <a:gd name="T13" fmla="*/ 22825711 h 46"/>
                <a:gd name="T14" fmla="*/ 73688489 w 82"/>
                <a:gd name="T15" fmla="*/ 6522361 h 46"/>
                <a:gd name="T16" fmla="*/ 59872134 w 82"/>
                <a:gd name="T17" fmla="*/ 0 h 46"/>
                <a:gd name="T18" fmla="*/ 12281210 w 82"/>
                <a:gd name="T19" fmla="*/ 53804371 h 46"/>
                <a:gd name="T20" fmla="*/ 0 w 82"/>
                <a:gd name="T21" fmla="*/ 61957319 h 46"/>
                <a:gd name="T22" fmla="*/ 0 w 82"/>
                <a:gd name="T23" fmla="*/ 61957319 h 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"/>
                <a:gd name="T37" fmla="*/ 0 h 46"/>
                <a:gd name="T38" fmla="*/ 82 w 82"/>
                <a:gd name="T39" fmla="*/ 46 h 4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" h="46">
                  <a:moveTo>
                    <a:pt x="0" y="38"/>
                  </a:moveTo>
                  <a:lnTo>
                    <a:pt x="0" y="38"/>
                  </a:lnTo>
                  <a:lnTo>
                    <a:pt x="6" y="45"/>
                  </a:lnTo>
                  <a:lnTo>
                    <a:pt x="74" y="36"/>
                  </a:lnTo>
                  <a:lnTo>
                    <a:pt x="81" y="21"/>
                  </a:lnTo>
                  <a:lnTo>
                    <a:pt x="62" y="9"/>
                  </a:lnTo>
                  <a:lnTo>
                    <a:pt x="46" y="14"/>
                  </a:lnTo>
                  <a:lnTo>
                    <a:pt x="48" y="4"/>
                  </a:lnTo>
                  <a:lnTo>
                    <a:pt x="39" y="0"/>
                  </a:lnTo>
                  <a:lnTo>
                    <a:pt x="8" y="33"/>
                  </a:lnTo>
                  <a:lnTo>
                    <a:pt x="0" y="3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11" name="Freeform 2438"/>
            <p:cNvSpPr>
              <a:spLocks/>
            </p:cNvSpPr>
            <p:nvPr/>
          </p:nvSpPr>
          <p:spPr bwMode="auto">
            <a:xfrm>
              <a:off x="7043130" y="2292872"/>
              <a:ext cx="140142" cy="77711"/>
            </a:xfrm>
            <a:custGeom>
              <a:avLst/>
              <a:gdLst>
                <a:gd name="T0" fmla="*/ 0 w 92"/>
                <a:gd name="T1" fmla="*/ 40628330 h 43"/>
                <a:gd name="T2" fmla="*/ 0 w 92"/>
                <a:gd name="T3" fmla="*/ 40628330 h 43"/>
                <a:gd name="T4" fmla="*/ 27783597 w 92"/>
                <a:gd name="T5" fmla="*/ 1766334 h 43"/>
                <a:gd name="T6" fmla="*/ 47849462 w 92"/>
                <a:gd name="T7" fmla="*/ 0 h 43"/>
                <a:gd name="T8" fmla="*/ 80263441 w 92"/>
                <a:gd name="T9" fmla="*/ 28262669 h 43"/>
                <a:gd name="T10" fmla="*/ 84895093 w 92"/>
                <a:gd name="T11" fmla="*/ 7065335 h 43"/>
                <a:gd name="T12" fmla="*/ 120396413 w 92"/>
                <a:gd name="T13" fmla="*/ 24730003 h 43"/>
                <a:gd name="T14" fmla="*/ 117309072 w 92"/>
                <a:gd name="T15" fmla="*/ 51226339 h 43"/>
                <a:gd name="T16" fmla="*/ 140462268 w 92"/>
                <a:gd name="T17" fmla="*/ 61824337 h 43"/>
                <a:gd name="T18" fmla="*/ 66372268 w 92"/>
                <a:gd name="T19" fmla="*/ 65358332 h 43"/>
                <a:gd name="T20" fmla="*/ 61741877 w 92"/>
                <a:gd name="T21" fmla="*/ 54759005 h 43"/>
                <a:gd name="T22" fmla="*/ 49393754 w 92"/>
                <a:gd name="T23" fmla="*/ 74189998 h 43"/>
                <a:gd name="T24" fmla="*/ 0 w 92"/>
                <a:gd name="T25" fmla="*/ 40628330 h 43"/>
                <a:gd name="T26" fmla="*/ 0 w 92"/>
                <a:gd name="T27" fmla="*/ 40628330 h 4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2"/>
                <a:gd name="T43" fmla="*/ 0 h 43"/>
                <a:gd name="T44" fmla="*/ 92 w 92"/>
                <a:gd name="T45" fmla="*/ 43 h 4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2" h="43">
                  <a:moveTo>
                    <a:pt x="0" y="23"/>
                  </a:moveTo>
                  <a:lnTo>
                    <a:pt x="0" y="23"/>
                  </a:lnTo>
                  <a:lnTo>
                    <a:pt x="18" y="1"/>
                  </a:lnTo>
                  <a:lnTo>
                    <a:pt x="31" y="0"/>
                  </a:lnTo>
                  <a:lnTo>
                    <a:pt x="52" y="16"/>
                  </a:lnTo>
                  <a:lnTo>
                    <a:pt x="55" y="4"/>
                  </a:lnTo>
                  <a:lnTo>
                    <a:pt x="78" y="14"/>
                  </a:lnTo>
                  <a:lnTo>
                    <a:pt x="76" y="29"/>
                  </a:lnTo>
                  <a:lnTo>
                    <a:pt x="91" y="35"/>
                  </a:lnTo>
                  <a:lnTo>
                    <a:pt x="43" y="37"/>
                  </a:lnTo>
                  <a:lnTo>
                    <a:pt x="40" y="31"/>
                  </a:lnTo>
                  <a:lnTo>
                    <a:pt x="32" y="42"/>
                  </a:lnTo>
                  <a:lnTo>
                    <a:pt x="0" y="23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12" name="Freeform 2439"/>
            <p:cNvSpPr>
              <a:spLocks/>
            </p:cNvSpPr>
            <p:nvPr/>
          </p:nvSpPr>
          <p:spPr bwMode="auto">
            <a:xfrm>
              <a:off x="7140449" y="2295031"/>
              <a:ext cx="85642" cy="56125"/>
            </a:xfrm>
            <a:custGeom>
              <a:avLst/>
              <a:gdLst>
                <a:gd name="T0" fmla="*/ 0 w 57"/>
                <a:gd name="T1" fmla="*/ 0 h 30"/>
                <a:gd name="T2" fmla="*/ 0 w 57"/>
                <a:gd name="T3" fmla="*/ 0 h 30"/>
                <a:gd name="T4" fmla="*/ 28531889 w 57"/>
                <a:gd name="T5" fmla="*/ 20821862 h 30"/>
                <a:gd name="T6" fmla="*/ 21023629 w 57"/>
                <a:gd name="T7" fmla="*/ 39751953 h 30"/>
                <a:gd name="T8" fmla="*/ 34538987 w 57"/>
                <a:gd name="T9" fmla="*/ 54894382 h 30"/>
                <a:gd name="T10" fmla="*/ 60068552 w 57"/>
                <a:gd name="T11" fmla="*/ 54894382 h 30"/>
                <a:gd name="T12" fmla="*/ 84095739 w 57"/>
                <a:gd name="T13" fmla="*/ 34072515 h 30"/>
                <a:gd name="T14" fmla="*/ 0 w 57"/>
                <a:gd name="T15" fmla="*/ 0 h 30"/>
                <a:gd name="T16" fmla="*/ 0 w 57"/>
                <a:gd name="T17" fmla="*/ 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7"/>
                <a:gd name="T28" fmla="*/ 0 h 30"/>
                <a:gd name="T29" fmla="*/ 57 w 57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7" h="30">
                  <a:moveTo>
                    <a:pt x="0" y="0"/>
                  </a:moveTo>
                  <a:lnTo>
                    <a:pt x="0" y="0"/>
                  </a:lnTo>
                  <a:lnTo>
                    <a:pt x="19" y="11"/>
                  </a:lnTo>
                  <a:lnTo>
                    <a:pt x="14" y="21"/>
                  </a:lnTo>
                  <a:lnTo>
                    <a:pt x="23" y="29"/>
                  </a:lnTo>
                  <a:lnTo>
                    <a:pt x="40" y="29"/>
                  </a:lnTo>
                  <a:lnTo>
                    <a:pt x="56" y="18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13" name="Freeform 2440"/>
            <p:cNvSpPr>
              <a:spLocks/>
            </p:cNvSpPr>
            <p:nvPr/>
          </p:nvSpPr>
          <p:spPr bwMode="auto">
            <a:xfrm>
              <a:off x="7148236" y="3167113"/>
              <a:ext cx="64231" cy="265508"/>
            </a:xfrm>
            <a:custGeom>
              <a:avLst/>
              <a:gdLst>
                <a:gd name="T0" fmla="*/ 0 w 43"/>
                <a:gd name="T1" fmla="*/ 65259437 h 149"/>
                <a:gd name="T2" fmla="*/ 0 w 43"/>
                <a:gd name="T3" fmla="*/ 65259437 h 149"/>
                <a:gd name="T4" fmla="*/ 10389683 w 43"/>
                <a:gd name="T5" fmla="*/ 96172434 h 149"/>
                <a:gd name="T6" fmla="*/ 10389683 w 43"/>
                <a:gd name="T7" fmla="*/ 254170820 h 149"/>
                <a:gd name="T8" fmla="*/ 20779367 w 43"/>
                <a:gd name="T9" fmla="*/ 235278901 h 149"/>
                <a:gd name="T10" fmla="*/ 37107049 w 43"/>
                <a:gd name="T11" fmla="*/ 247301269 h 149"/>
                <a:gd name="T12" fmla="*/ 19295470 w 43"/>
                <a:gd name="T13" fmla="*/ 204365925 h 149"/>
                <a:gd name="T14" fmla="*/ 29685153 w 43"/>
                <a:gd name="T15" fmla="*/ 159715118 h 149"/>
                <a:gd name="T16" fmla="*/ 62339309 w 43"/>
                <a:gd name="T17" fmla="*/ 173454260 h 149"/>
                <a:gd name="T18" fmla="*/ 31169045 w 43"/>
                <a:gd name="T19" fmla="*/ 89302883 h 149"/>
                <a:gd name="T20" fmla="*/ 20779367 w 43"/>
                <a:gd name="T21" fmla="*/ 0 h 149"/>
                <a:gd name="T22" fmla="*/ 0 w 43"/>
                <a:gd name="T23" fmla="*/ 65259437 h 149"/>
                <a:gd name="T24" fmla="*/ 0 w 43"/>
                <a:gd name="T25" fmla="*/ 65259437 h 1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"/>
                <a:gd name="T40" fmla="*/ 0 h 149"/>
                <a:gd name="T41" fmla="*/ 43 w 43"/>
                <a:gd name="T42" fmla="*/ 149 h 14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" h="149">
                  <a:moveTo>
                    <a:pt x="0" y="38"/>
                  </a:moveTo>
                  <a:lnTo>
                    <a:pt x="0" y="38"/>
                  </a:lnTo>
                  <a:lnTo>
                    <a:pt x="7" y="56"/>
                  </a:lnTo>
                  <a:lnTo>
                    <a:pt x="7" y="148"/>
                  </a:lnTo>
                  <a:lnTo>
                    <a:pt x="14" y="137"/>
                  </a:lnTo>
                  <a:lnTo>
                    <a:pt x="25" y="144"/>
                  </a:lnTo>
                  <a:lnTo>
                    <a:pt x="13" y="119"/>
                  </a:lnTo>
                  <a:lnTo>
                    <a:pt x="20" y="93"/>
                  </a:lnTo>
                  <a:lnTo>
                    <a:pt x="42" y="101"/>
                  </a:lnTo>
                  <a:lnTo>
                    <a:pt x="21" y="52"/>
                  </a:lnTo>
                  <a:lnTo>
                    <a:pt x="14" y="0"/>
                  </a:lnTo>
                  <a:lnTo>
                    <a:pt x="0" y="3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14" name="Freeform 2441"/>
            <p:cNvSpPr>
              <a:spLocks/>
            </p:cNvSpPr>
            <p:nvPr/>
          </p:nvSpPr>
          <p:spPr bwMode="auto">
            <a:xfrm>
              <a:off x="7243610" y="2327410"/>
              <a:ext cx="97320" cy="38854"/>
            </a:xfrm>
            <a:custGeom>
              <a:avLst/>
              <a:gdLst>
                <a:gd name="T0" fmla="*/ 0 w 64"/>
                <a:gd name="T1" fmla="*/ 0 h 22"/>
                <a:gd name="T2" fmla="*/ 0 w 64"/>
                <a:gd name="T3" fmla="*/ 0 h 22"/>
                <a:gd name="T4" fmla="*/ 16920514 w 64"/>
                <a:gd name="T5" fmla="*/ 23618538 h 22"/>
                <a:gd name="T6" fmla="*/ 61526777 w 64"/>
                <a:gd name="T7" fmla="*/ 35427802 h 22"/>
                <a:gd name="T8" fmla="*/ 96905705 w 64"/>
                <a:gd name="T9" fmla="*/ 28680208 h 22"/>
                <a:gd name="T10" fmla="*/ 0 w 64"/>
                <a:gd name="T11" fmla="*/ 0 h 22"/>
                <a:gd name="T12" fmla="*/ 0 w 64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2"/>
                <a:gd name="T23" fmla="*/ 64 w 64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2">
                  <a:moveTo>
                    <a:pt x="0" y="0"/>
                  </a:moveTo>
                  <a:lnTo>
                    <a:pt x="0" y="0"/>
                  </a:lnTo>
                  <a:lnTo>
                    <a:pt x="11" y="14"/>
                  </a:lnTo>
                  <a:lnTo>
                    <a:pt x="40" y="21"/>
                  </a:lnTo>
                  <a:lnTo>
                    <a:pt x="63" y="17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grpSp>
          <p:nvGrpSpPr>
            <p:cNvPr id="115" name="Group 98"/>
            <p:cNvGrpSpPr>
              <a:grpSpLocks/>
            </p:cNvGrpSpPr>
            <p:nvPr/>
          </p:nvGrpSpPr>
          <p:grpSpPr bwMode="auto">
            <a:xfrm>
              <a:off x="4417414" y="2066220"/>
              <a:ext cx="344516" cy="209385"/>
              <a:chOff x="3227" y="1992"/>
              <a:chExt cx="225" cy="118"/>
            </a:xfrm>
            <a:grpFill/>
          </p:grpSpPr>
          <p:sp>
            <p:nvSpPr>
              <p:cNvPr id="391" name="Freeform 2718"/>
              <p:cNvSpPr>
                <a:spLocks/>
              </p:cNvSpPr>
              <p:nvPr/>
            </p:nvSpPr>
            <p:spPr bwMode="auto">
              <a:xfrm>
                <a:off x="3227" y="2006"/>
                <a:ext cx="146" cy="104"/>
              </a:xfrm>
              <a:custGeom>
                <a:avLst/>
                <a:gdLst>
                  <a:gd name="T0" fmla="*/ 0 w 146"/>
                  <a:gd name="T1" fmla="*/ 13 h 104"/>
                  <a:gd name="T2" fmla="*/ 0 w 146"/>
                  <a:gd name="T3" fmla="*/ 13 h 104"/>
                  <a:gd name="T4" fmla="*/ 1 w 146"/>
                  <a:gd name="T5" fmla="*/ 25 h 104"/>
                  <a:gd name="T6" fmla="*/ 16 w 146"/>
                  <a:gd name="T7" fmla="*/ 25 h 104"/>
                  <a:gd name="T8" fmla="*/ 12 w 146"/>
                  <a:gd name="T9" fmla="*/ 31 h 104"/>
                  <a:gd name="T10" fmla="*/ 22 w 146"/>
                  <a:gd name="T11" fmla="*/ 35 h 104"/>
                  <a:gd name="T12" fmla="*/ 8 w 146"/>
                  <a:gd name="T13" fmla="*/ 34 h 104"/>
                  <a:gd name="T14" fmla="*/ 34 w 146"/>
                  <a:gd name="T15" fmla="*/ 45 h 104"/>
                  <a:gd name="T16" fmla="*/ 23 w 146"/>
                  <a:gd name="T17" fmla="*/ 49 h 104"/>
                  <a:gd name="T18" fmla="*/ 31 w 146"/>
                  <a:gd name="T19" fmla="*/ 57 h 104"/>
                  <a:gd name="T20" fmla="*/ 53 w 146"/>
                  <a:gd name="T21" fmla="*/ 52 h 104"/>
                  <a:gd name="T22" fmla="*/ 53 w 146"/>
                  <a:gd name="T23" fmla="*/ 42 h 104"/>
                  <a:gd name="T24" fmla="*/ 64 w 146"/>
                  <a:gd name="T25" fmla="*/ 38 h 104"/>
                  <a:gd name="T26" fmla="*/ 66 w 146"/>
                  <a:gd name="T27" fmla="*/ 50 h 104"/>
                  <a:gd name="T28" fmla="*/ 80 w 146"/>
                  <a:gd name="T29" fmla="*/ 42 h 104"/>
                  <a:gd name="T30" fmla="*/ 77 w 146"/>
                  <a:gd name="T31" fmla="*/ 50 h 104"/>
                  <a:gd name="T32" fmla="*/ 90 w 146"/>
                  <a:gd name="T33" fmla="*/ 50 h 104"/>
                  <a:gd name="T34" fmla="*/ 40 w 146"/>
                  <a:gd name="T35" fmla="*/ 62 h 104"/>
                  <a:gd name="T36" fmla="*/ 43 w 146"/>
                  <a:gd name="T37" fmla="*/ 71 h 104"/>
                  <a:gd name="T38" fmla="*/ 84 w 146"/>
                  <a:gd name="T39" fmla="*/ 64 h 104"/>
                  <a:gd name="T40" fmla="*/ 55 w 146"/>
                  <a:gd name="T41" fmla="*/ 73 h 104"/>
                  <a:gd name="T42" fmla="*/ 72 w 146"/>
                  <a:gd name="T43" fmla="*/ 78 h 104"/>
                  <a:gd name="T44" fmla="*/ 44 w 146"/>
                  <a:gd name="T45" fmla="*/ 82 h 104"/>
                  <a:gd name="T46" fmla="*/ 86 w 146"/>
                  <a:gd name="T47" fmla="*/ 103 h 104"/>
                  <a:gd name="T48" fmla="*/ 113 w 146"/>
                  <a:gd name="T49" fmla="*/ 50 h 104"/>
                  <a:gd name="T50" fmla="*/ 145 w 146"/>
                  <a:gd name="T51" fmla="*/ 37 h 104"/>
                  <a:gd name="T52" fmla="*/ 109 w 146"/>
                  <a:gd name="T53" fmla="*/ 28 h 104"/>
                  <a:gd name="T54" fmla="*/ 104 w 146"/>
                  <a:gd name="T55" fmla="*/ 15 h 104"/>
                  <a:gd name="T56" fmla="*/ 94 w 146"/>
                  <a:gd name="T57" fmla="*/ 23 h 104"/>
                  <a:gd name="T58" fmla="*/ 99 w 146"/>
                  <a:gd name="T59" fmla="*/ 10 h 104"/>
                  <a:gd name="T60" fmla="*/ 75 w 146"/>
                  <a:gd name="T61" fmla="*/ 0 h 104"/>
                  <a:gd name="T62" fmla="*/ 67 w 146"/>
                  <a:gd name="T63" fmla="*/ 10 h 104"/>
                  <a:gd name="T64" fmla="*/ 78 w 146"/>
                  <a:gd name="T65" fmla="*/ 35 h 104"/>
                  <a:gd name="T66" fmla="*/ 51 w 146"/>
                  <a:gd name="T67" fmla="*/ 10 h 104"/>
                  <a:gd name="T68" fmla="*/ 43 w 146"/>
                  <a:gd name="T69" fmla="*/ 15 h 104"/>
                  <a:gd name="T70" fmla="*/ 48 w 146"/>
                  <a:gd name="T71" fmla="*/ 28 h 104"/>
                  <a:gd name="T72" fmla="*/ 22 w 146"/>
                  <a:gd name="T73" fmla="*/ 16 h 104"/>
                  <a:gd name="T74" fmla="*/ 40 w 146"/>
                  <a:gd name="T75" fmla="*/ 9 h 104"/>
                  <a:gd name="T76" fmla="*/ 0 w 146"/>
                  <a:gd name="T77" fmla="*/ 13 h 104"/>
                  <a:gd name="T78" fmla="*/ 0 w 146"/>
                  <a:gd name="T79" fmla="*/ 13 h 10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46"/>
                  <a:gd name="T121" fmla="*/ 0 h 104"/>
                  <a:gd name="T122" fmla="*/ 146 w 146"/>
                  <a:gd name="T123" fmla="*/ 104 h 10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46" h="104">
                    <a:moveTo>
                      <a:pt x="0" y="13"/>
                    </a:moveTo>
                    <a:lnTo>
                      <a:pt x="0" y="13"/>
                    </a:lnTo>
                    <a:lnTo>
                      <a:pt x="1" y="25"/>
                    </a:lnTo>
                    <a:lnTo>
                      <a:pt x="16" y="25"/>
                    </a:lnTo>
                    <a:lnTo>
                      <a:pt x="12" y="31"/>
                    </a:lnTo>
                    <a:lnTo>
                      <a:pt x="22" y="35"/>
                    </a:lnTo>
                    <a:lnTo>
                      <a:pt x="8" y="34"/>
                    </a:lnTo>
                    <a:lnTo>
                      <a:pt x="34" y="45"/>
                    </a:lnTo>
                    <a:lnTo>
                      <a:pt x="23" y="49"/>
                    </a:lnTo>
                    <a:lnTo>
                      <a:pt x="31" y="57"/>
                    </a:lnTo>
                    <a:lnTo>
                      <a:pt x="53" y="52"/>
                    </a:lnTo>
                    <a:lnTo>
                      <a:pt x="53" y="42"/>
                    </a:lnTo>
                    <a:lnTo>
                      <a:pt x="64" y="38"/>
                    </a:lnTo>
                    <a:lnTo>
                      <a:pt x="66" y="50"/>
                    </a:lnTo>
                    <a:lnTo>
                      <a:pt x="80" y="42"/>
                    </a:lnTo>
                    <a:lnTo>
                      <a:pt x="77" y="50"/>
                    </a:lnTo>
                    <a:lnTo>
                      <a:pt x="90" y="50"/>
                    </a:lnTo>
                    <a:lnTo>
                      <a:pt x="40" y="62"/>
                    </a:lnTo>
                    <a:lnTo>
                      <a:pt x="43" y="71"/>
                    </a:lnTo>
                    <a:lnTo>
                      <a:pt x="84" y="64"/>
                    </a:lnTo>
                    <a:lnTo>
                      <a:pt x="55" y="73"/>
                    </a:lnTo>
                    <a:lnTo>
                      <a:pt x="72" y="78"/>
                    </a:lnTo>
                    <a:lnTo>
                      <a:pt x="44" y="82"/>
                    </a:lnTo>
                    <a:lnTo>
                      <a:pt x="86" y="103"/>
                    </a:lnTo>
                    <a:lnTo>
                      <a:pt x="113" y="50"/>
                    </a:lnTo>
                    <a:lnTo>
                      <a:pt x="145" y="37"/>
                    </a:lnTo>
                    <a:lnTo>
                      <a:pt x="109" y="28"/>
                    </a:lnTo>
                    <a:lnTo>
                      <a:pt x="104" y="15"/>
                    </a:lnTo>
                    <a:lnTo>
                      <a:pt x="94" y="23"/>
                    </a:lnTo>
                    <a:lnTo>
                      <a:pt x="99" y="10"/>
                    </a:lnTo>
                    <a:lnTo>
                      <a:pt x="75" y="0"/>
                    </a:lnTo>
                    <a:lnTo>
                      <a:pt x="67" y="10"/>
                    </a:lnTo>
                    <a:lnTo>
                      <a:pt x="78" y="35"/>
                    </a:lnTo>
                    <a:lnTo>
                      <a:pt x="51" y="10"/>
                    </a:lnTo>
                    <a:lnTo>
                      <a:pt x="43" y="15"/>
                    </a:lnTo>
                    <a:lnTo>
                      <a:pt x="48" y="28"/>
                    </a:lnTo>
                    <a:lnTo>
                      <a:pt x="22" y="16"/>
                    </a:lnTo>
                    <a:lnTo>
                      <a:pt x="40" y="9"/>
                    </a:lnTo>
                    <a:lnTo>
                      <a:pt x="0" y="13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92" name="Freeform 2719"/>
              <p:cNvSpPr>
                <a:spLocks/>
              </p:cNvSpPr>
              <p:nvPr/>
            </p:nvSpPr>
            <p:spPr bwMode="auto">
              <a:xfrm>
                <a:off x="3320" y="1992"/>
                <a:ext cx="132" cy="44"/>
              </a:xfrm>
              <a:custGeom>
                <a:avLst/>
                <a:gdLst>
                  <a:gd name="T0" fmla="*/ 0 w 132"/>
                  <a:gd name="T1" fmla="*/ 11 h 44"/>
                  <a:gd name="T2" fmla="*/ 0 w 132"/>
                  <a:gd name="T3" fmla="*/ 11 h 44"/>
                  <a:gd name="T4" fmla="*/ 19 w 132"/>
                  <a:gd name="T5" fmla="*/ 15 h 44"/>
                  <a:gd name="T6" fmla="*/ 7 w 132"/>
                  <a:gd name="T7" fmla="*/ 20 h 44"/>
                  <a:gd name="T8" fmla="*/ 12 w 132"/>
                  <a:gd name="T9" fmla="*/ 24 h 44"/>
                  <a:gd name="T10" fmla="*/ 60 w 132"/>
                  <a:gd name="T11" fmla="*/ 23 h 44"/>
                  <a:gd name="T12" fmla="*/ 30 w 132"/>
                  <a:gd name="T13" fmla="*/ 29 h 44"/>
                  <a:gd name="T14" fmla="*/ 78 w 132"/>
                  <a:gd name="T15" fmla="*/ 43 h 44"/>
                  <a:gd name="T16" fmla="*/ 110 w 132"/>
                  <a:gd name="T17" fmla="*/ 35 h 44"/>
                  <a:gd name="T18" fmla="*/ 131 w 132"/>
                  <a:gd name="T19" fmla="*/ 20 h 44"/>
                  <a:gd name="T20" fmla="*/ 125 w 132"/>
                  <a:gd name="T21" fmla="*/ 12 h 44"/>
                  <a:gd name="T22" fmla="*/ 94 w 132"/>
                  <a:gd name="T23" fmla="*/ 13 h 44"/>
                  <a:gd name="T24" fmla="*/ 99 w 132"/>
                  <a:gd name="T25" fmla="*/ 5 h 44"/>
                  <a:gd name="T26" fmla="*/ 74 w 132"/>
                  <a:gd name="T27" fmla="*/ 13 h 44"/>
                  <a:gd name="T28" fmla="*/ 71 w 132"/>
                  <a:gd name="T29" fmla="*/ 0 h 44"/>
                  <a:gd name="T30" fmla="*/ 65 w 132"/>
                  <a:gd name="T31" fmla="*/ 17 h 44"/>
                  <a:gd name="T32" fmla="*/ 30 w 132"/>
                  <a:gd name="T33" fmla="*/ 0 h 44"/>
                  <a:gd name="T34" fmla="*/ 31 w 132"/>
                  <a:gd name="T35" fmla="*/ 10 h 44"/>
                  <a:gd name="T36" fmla="*/ 20 w 132"/>
                  <a:gd name="T37" fmla="*/ 5 h 44"/>
                  <a:gd name="T38" fmla="*/ 25 w 132"/>
                  <a:gd name="T39" fmla="*/ 15 h 44"/>
                  <a:gd name="T40" fmla="*/ 0 w 132"/>
                  <a:gd name="T41" fmla="*/ 11 h 44"/>
                  <a:gd name="T42" fmla="*/ 0 w 132"/>
                  <a:gd name="T43" fmla="*/ 11 h 4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32"/>
                  <a:gd name="T67" fmla="*/ 0 h 44"/>
                  <a:gd name="T68" fmla="*/ 132 w 132"/>
                  <a:gd name="T69" fmla="*/ 44 h 4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32" h="44">
                    <a:moveTo>
                      <a:pt x="0" y="11"/>
                    </a:moveTo>
                    <a:lnTo>
                      <a:pt x="0" y="11"/>
                    </a:lnTo>
                    <a:lnTo>
                      <a:pt x="19" y="15"/>
                    </a:lnTo>
                    <a:lnTo>
                      <a:pt x="7" y="20"/>
                    </a:lnTo>
                    <a:lnTo>
                      <a:pt x="12" y="24"/>
                    </a:lnTo>
                    <a:lnTo>
                      <a:pt x="60" y="23"/>
                    </a:lnTo>
                    <a:lnTo>
                      <a:pt x="30" y="29"/>
                    </a:lnTo>
                    <a:lnTo>
                      <a:pt x="78" y="43"/>
                    </a:lnTo>
                    <a:lnTo>
                      <a:pt x="110" y="35"/>
                    </a:lnTo>
                    <a:lnTo>
                      <a:pt x="131" y="20"/>
                    </a:lnTo>
                    <a:lnTo>
                      <a:pt x="125" y="12"/>
                    </a:lnTo>
                    <a:lnTo>
                      <a:pt x="94" y="13"/>
                    </a:lnTo>
                    <a:lnTo>
                      <a:pt x="99" y="5"/>
                    </a:lnTo>
                    <a:lnTo>
                      <a:pt x="74" y="13"/>
                    </a:lnTo>
                    <a:lnTo>
                      <a:pt x="71" y="0"/>
                    </a:lnTo>
                    <a:lnTo>
                      <a:pt x="65" y="17"/>
                    </a:lnTo>
                    <a:lnTo>
                      <a:pt x="30" y="0"/>
                    </a:lnTo>
                    <a:lnTo>
                      <a:pt x="31" y="10"/>
                    </a:lnTo>
                    <a:lnTo>
                      <a:pt x="20" y="5"/>
                    </a:lnTo>
                    <a:lnTo>
                      <a:pt x="25" y="15"/>
                    </a:lnTo>
                    <a:lnTo>
                      <a:pt x="0" y="11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93" name="Freeform 2720"/>
              <p:cNvSpPr>
                <a:spLocks/>
              </p:cNvSpPr>
              <p:nvPr/>
            </p:nvSpPr>
            <p:spPr bwMode="auto">
              <a:xfrm>
                <a:off x="3365" y="2062"/>
                <a:ext cx="57" cy="29"/>
              </a:xfrm>
              <a:custGeom>
                <a:avLst/>
                <a:gdLst>
                  <a:gd name="T0" fmla="*/ 0 w 57"/>
                  <a:gd name="T1" fmla="*/ 22 h 29"/>
                  <a:gd name="T2" fmla="*/ 0 w 57"/>
                  <a:gd name="T3" fmla="*/ 22 h 29"/>
                  <a:gd name="T4" fmla="*/ 5 w 57"/>
                  <a:gd name="T5" fmla="*/ 8 h 29"/>
                  <a:gd name="T6" fmla="*/ 28 w 57"/>
                  <a:gd name="T7" fmla="*/ 0 h 29"/>
                  <a:gd name="T8" fmla="*/ 32 w 57"/>
                  <a:gd name="T9" fmla="*/ 8 h 29"/>
                  <a:gd name="T10" fmla="*/ 56 w 57"/>
                  <a:gd name="T11" fmla="*/ 14 h 29"/>
                  <a:gd name="T12" fmla="*/ 22 w 57"/>
                  <a:gd name="T13" fmla="*/ 28 h 29"/>
                  <a:gd name="T14" fmla="*/ 28 w 57"/>
                  <a:gd name="T15" fmla="*/ 21 h 29"/>
                  <a:gd name="T16" fmla="*/ 0 w 57"/>
                  <a:gd name="T17" fmla="*/ 22 h 29"/>
                  <a:gd name="T18" fmla="*/ 0 w 57"/>
                  <a:gd name="T19" fmla="*/ 22 h 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7"/>
                  <a:gd name="T31" fmla="*/ 0 h 29"/>
                  <a:gd name="T32" fmla="*/ 57 w 57"/>
                  <a:gd name="T33" fmla="*/ 29 h 2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7" h="29">
                    <a:moveTo>
                      <a:pt x="0" y="22"/>
                    </a:moveTo>
                    <a:lnTo>
                      <a:pt x="0" y="22"/>
                    </a:lnTo>
                    <a:lnTo>
                      <a:pt x="5" y="8"/>
                    </a:lnTo>
                    <a:lnTo>
                      <a:pt x="28" y="0"/>
                    </a:lnTo>
                    <a:lnTo>
                      <a:pt x="32" y="8"/>
                    </a:lnTo>
                    <a:lnTo>
                      <a:pt x="56" y="14"/>
                    </a:lnTo>
                    <a:lnTo>
                      <a:pt x="22" y="28"/>
                    </a:lnTo>
                    <a:lnTo>
                      <a:pt x="28" y="21"/>
                    </a:lnTo>
                    <a:lnTo>
                      <a:pt x="0" y="22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</p:grpSp>
        <p:sp>
          <p:nvSpPr>
            <p:cNvPr id="116" name="Freeform 2443"/>
            <p:cNvSpPr>
              <a:spLocks/>
            </p:cNvSpPr>
            <p:nvPr/>
          </p:nvSpPr>
          <p:spPr bwMode="auto">
            <a:xfrm>
              <a:off x="688083" y="2521686"/>
              <a:ext cx="620908" cy="628156"/>
            </a:xfrm>
            <a:custGeom>
              <a:avLst/>
              <a:gdLst>
                <a:gd name="T0" fmla="*/ 0 w 408"/>
                <a:gd name="T1" fmla="*/ 228607924 h 355"/>
                <a:gd name="T2" fmla="*/ 24649159 w 408"/>
                <a:gd name="T3" fmla="*/ 243848794 h 355"/>
                <a:gd name="T4" fmla="*/ 103220134 w 408"/>
                <a:gd name="T5" fmla="*/ 264168652 h 355"/>
                <a:gd name="T6" fmla="*/ 152519673 w 408"/>
                <a:gd name="T7" fmla="*/ 260782660 h 355"/>
                <a:gd name="T8" fmla="*/ 146357076 w 408"/>
                <a:gd name="T9" fmla="*/ 304810972 h 355"/>
                <a:gd name="T10" fmla="*/ 38514693 w 408"/>
                <a:gd name="T11" fmla="*/ 379319803 h 355"/>
                <a:gd name="T12" fmla="*/ 43136961 w 408"/>
                <a:gd name="T13" fmla="*/ 382707097 h 355"/>
                <a:gd name="T14" fmla="*/ 90894939 w 408"/>
                <a:gd name="T15" fmla="*/ 401333959 h 355"/>
                <a:gd name="T16" fmla="*/ 87814261 w 408"/>
                <a:gd name="T17" fmla="*/ 440281982 h 355"/>
                <a:gd name="T18" fmla="*/ 137113800 w 408"/>
                <a:gd name="T19" fmla="*/ 401333959 h 355"/>
                <a:gd name="T20" fmla="*/ 134031881 w 408"/>
                <a:gd name="T21" fmla="*/ 460603141 h 355"/>
                <a:gd name="T22" fmla="*/ 164843666 w 408"/>
                <a:gd name="T23" fmla="*/ 453829855 h 355"/>
                <a:gd name="T24" fmla="*/ 198737332 w 408"/>
                <a:gd name="T25" fmla="*/ 465683431 h 355"/>
                <a:gd name="T26" fmla="*/ 237252015 w 408"/>
                <a:gd name="T27" fmla="*/ 462296138 h 355"/>
                <a:gd name="T28" fmla="*/ 164843666 w 408"/>
                <a:gd name="T29" fmla="*/ 552045758 h 355"/>
                <a:gd name="T30" fmla="*/ 124788605 w 408"/>
                <a:gd name="T31" fmla="*/ 568979624 h 355"/>
                <a:gd name="T32" fmla="*/ 134031881 w 408"/>
                <a:gd name="T33" fmla="*/ 577447208 h 355"/>
                <a:gd name="T34" fmla="*/ 197196993 w 408"/>
                <a:gd name="T35" fmla="*/ 558819044 h 355"/>
                <a:gd name="T36" fmla="*/ 212602866 w 408"/>
                <a:gd name="T37" fmla="*/ 546965468 h 355"/>
                <a:gd name="T38" fmla="*/ 306578444 w 408"/>
                <a:gd name="T39" fmla="*/ 469069424 h 355"/>
                <a:gd name="T40" fmla="*/ 360500319 w 408"/>
                <a:gd name="T41" fmla="*/ 384400093 h 355"/>
                <a:gd name="T42" fmla="*/ 363580997 w 408"/>
                <a:gd name="T43" fmla="*/ 384400093 h 355"/>
                <a:gd name="T44" fmla="*/ 375906192 w 408"/>
                <a:gd name="T45" fmla="*/ 392867677 h 355"/>
                <a:gd name="T46" fmla="*/ 348175124 w 408"/>
                <a:gd name="T47" fmla="*/ 404721253 h 355"/>
                <a:gd name="T48" fmla="*/ 357418400 w 408"/>
                <a:gd name="T49" fmla="*/ 436895989 h 355"/>
                <a:gd name="T50" fmla="*/ 406717939 w 408"/>
                <a:gd name="T51" fmla="*/ 430121402 h 355"/>
                <a:gd name="T52" fmla="*/ 406717939 w 408"/>
                <a:gd name="T53" fmla="*/ 403026956 h 355"/>
                <a:gd name="T54" fmla="*/ 419043134 w 408"/>
                <a:gd name="T55" fmla="*/ 399640963 h 355"/>
                <a:gd name="T56" fmla="*/ 445232622 w 408"/>
                <a:gd name="T57" fmla="*/ 406414249 h 355"/>
                <a:gd name="T58" fmla="*/ 582346383 w 408"/>
                <a:gd name="T59" fmla="*/ 440281982 h 355"/>
                <a:gd name="T60" fmla="*/ 606995532 w 408"/>
                <a:gd name="T61" fmla="*/ 433508695 h 355"/>
                <a:gd name="T62" fmla="*/ 616238808 w 408"/>
                <a:gd name="T63" fmla="*/ 460603141 h 355"/>
                <a:gd name="T64" fmla="*/ 606995532 w 408"/>
                <a:gd name="T65" fmla="*/ 421655119 h 355"/>
                <a:gd name="T66" fmla="*/ 566940510 w 408"/>
                <a:gd name="T67" fmla="*/ 67735485 h 355"/>
                <a:gd name="T68" fmla="*/ 332769251 w 408"/>
                <a:gd name="T69" fmla="*/ 22014166 h 355"/>
                <a:gd name="T70" fmla="*/ 264983083 w 408"/>
                <a:gd name="T71" fmla="*/ 25401460 h 355"/>
                <a:gd name="T72" fmla="*/ 263442744 w 408"/>
                <a:gd name="T73" fmla="*/ 8467586 h 355"/>
                <a:gd name="T74" fmla="*/ 212602866 w 408"/>
                <a:gd name="T75" fmla="*/ 22014166 h 355"/>
                <a:gd name="T76" fmla="*/ 171006263 w 408"/>
                <a:gd name="T77" fmla="*/ 45721329 h 355"/>
                <a:gd name="T78" fmla="*/ 127869283 w 408"/>
                <a:gd name="T79" fmla="*/ 44028332 h 355"/>
                <a:gd name="T80" fmla="*/ 117085668 w 408"/>
                <a:gd name="T81" fmla="*/ 55881908 h 355"/>
                <a:gd name="T82" fmla="*/ 38514693 w 408"/>
                <a:gd name="T83" fmla="*/ 103297535 h 355"/>
                <a:gd name="T84" fmla="*/ 24649159 w 408"/>
                <a:gd name="T85" fmla="*/ 121924397 h 355"/>
                <a:gd name="T86" fmla="*/ 180249539 w 408"/>
                <a:gd name="T87" fmla="*/ 194740192 h 355"/>
                <a:gd name="T88" fmla="*/ 127869283 w 408"/>
                <a:gd name="T89" fmla="*/ 203206474 h 355"/>
                <a:gd name="T90" fmla="*/ 130951202 w 408"/>
                <a:gd name="T91" fmla="*/ 213367054 h 355"/>
                <a:gd name="T92" fmla="*/ 90894939 w 408"/>
                <a:gd name="T93" fmla="*/ 189659902 h 355"/>
                <a:gd name="T94" fmla="*/ 0 w 408"/>
                <a:gd name="T95" fmla="*/ 228607924 h 3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08"/>
                <a:gd name="T145" fmla="*/ 0 h 355"/>
                <a:gd name="T146" fmla="*/ 408 w 408"/>
                <a:gd name="T147" fmla="*/ 355 h 3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08" h="355">
                  <a:moveTo>
                    <a:pt x="0" y="135"/>
                  </a:moveTo>
                  <a:lnTo>
                    <a:pt x="0" y="135"/>
                  </a:lnTo>
                  <a:lnTo>
                    <a:pt x="26" y="142"/>
                  </a:lnTo>
                  <a:lnTo>
                    <a:pt x="16" y="144"/>
                  </a:lnTo>
                  <a:lnTo>
                    <a:pt x="27" y="157"/>
                  </a:lnTo>
                  <a:lnTo>
                    <a:pt x="67" y="156"/>
                  </a:lnTo>
                  <a:lnTo>
                    <a:pt x="73" y="165"/>
                  </a:lnTo>
                  <a:lnTo>
                    <a:pt x="99" y="154"/>
                  </a:lnTo>
                  <a:lnTo>
                    <a:pt x="90" y="159"/>
                  </a:lnTo>
                  <a:lnTo>
                    <a:pt x="95" y="180"/>
                  </a:lnTo>
                  <a:lnTo>
                    <a:pt x="40" y="201"/>
                  </a:lnTo>
                  <a:lnTo>
                    <a:pt x="25" y="224"/>
                  </a:lnTo>
                  <a:lnTo>
                    <a:pt x="38" y="220"/>
                  </a:lnTo>
                  <a:lnTo>
                    <a:pt x="28" y="226"/>
                  </a:lnTo>
                  <a:lnTo>
                    <a:pt x="38" y="234"/>
                  </a:lnTo>
                  <a:lnTo>
                    <a:pt x="59" y="237"/>
                  </a:lnTo>
                  <a:lnTo>
                    <a:pt x="47" y="249"/>
                  </a:lnTo>
                  <a:lnTo>
                    <a:pt x="57" y="260"/>
                  </a:lnTo>
                  <a:lnTo>
                    <a:pt x="67" y="261"/>
                  </a:lnTo>
                  <a:lnTo>
                    <a:pt x="89" y="237"/>
                  </a:lnTo>
                  <a:lnTo>
                    <a:pt x="76" y="249"/>
                  </a:lnTo>
                  <a:lnTo>
                    <a:pt x="87" y="272"/>
                  </a:lnTo>
                  <a:lnTo>
                    <a:pt x="81" y="282"/>
                  </a:lnTo>
                  <a:lnTo>
                    <a:pt x="107" y="268"/>
                  </a:lnTo>
                  <a:lnTo>
                    <a:pt x="124" y="285"/>
                  </a:lnTo>
                  <a:lnTo>
                    <a:pt x="129" y="275"/>
                  </a:lnTo>
                  <a:lnTo>
                    <a:pt x="135" y="282"/>
                  </a:lnTo>
                  <a:lnTo>
                    <a:pt x="154" y="273"/>
                  </a:lnTo>
                  <a:lnTo>
                    <a:pt x="127" y="317"/>
                  </a:lnTo>
                  <a:lnTo>
                    <a:pt x="107" y="326"/>
                  </a:lnTo>
                  <a:lnTo>
                    <a:pt x="107" y="335"/>
                  </a:lnTo>
                  <a:lnTo>
                    <a:pt x="81" y="336"/>
                  </a:lnTo>
                  <a:lnTo>
                    <a:pt x="63" y="354"/>
                  </a:lnTo>
                  <a:lnTo>
                    <a:pt x="87" y="341"/>
                  </a:lnTo>
                  <a:lnTo>
                    <a:pt x="113" y="341"/>
                  </a:lnTo>
                  <a:lnTo>
                    <a:pt x="128" y="330"/>
                  </a:lnTo>
                  <a:lnTo>
                    <a:pt x="121" y="321"/>
                  </a:lnTo>
                  <a:lnTo>
                    <a:pt x="138" y="323"/>
                  </a:lnTo>
                  <a:lnTo>
                    <a:pt x="189" y="290"/>
                  </a:lnTo>
                  <a:lnTo>
                    <a:pt x="199" y="277"/>
                  </a:lnTo>
                  <a:lnTo>
                    <a:pt x="190" y="268"/>
                  </a:lnTo>
                  <a:lnTo>
                    <a:pt x="234" y="227"/>
                  </a:lnTo>
                  <a:lnTo>
                    <a:pt x="241" y="207"/>
                  </a:lnTo>
                  <a:lnTo>
                    <a:pt x="236" y="227"/>
                  </a:lnTo>
                  <a:lnTo>
                    <a:pt x="254" y="223"/>
                  </a:lnTo>
                  <a:lnTo>
                    <a:pt x="244" y="232"/>
                  </a:lnTo>
                  <a:lnTo>
                    <a:pt x="259" y="236"/>
                  </a:lnTo>
                  <a:lnTo>
                    <a:pt x="226" y="239"/>
                  </a:lnTo>
                  <a:lnTo>
                    <a:pt x="220" y="258"/>
                  </a:lnTo>
                  <a:lnTo>
                    <a:pt x="232" y="258"/>
                  </a:lnTo>
                  <a:lnTo>
                    <a:pt x="221" y="271"/>
                  </a:lnTo>
                  <a:lnTo>
                    <a:pt x="264" y="254"/>
                  </a:lnTo>
                  <a:lnTo>
                    <a:pt x="270" y="243"/>
                  </a:lnTo>
                  <a:lnTo>
                    <a:pt x="264" y="238"/>
                  </a:lnTo>
                  <a:lnTo>
                    <a:pt x="274" y="228"/>
                  </a:lnTo>
                  <a:lnTo>
                    <a:pt x="272" y="236"/>
                  </a:lnTo>
                  <a:lnTo>
                    <a:pt x="294" y="231"/>
                  </a:lnTo>
                  <a:lnTo>
                    <a:pt x="289" y="240"/>
                  </a:lnTo>
                  <a:lnTo>
                    <a:pt x="325" y="254"/>
                  </a:lnTo>
                  <a:lnTo>
                    <a:pt x="378" y="260"/>
                  </a:lnTo>
                  <a:lnTo>
                    <a:pt x="387" y="252"/>
                  </a:lnTo>
                  <a:lnTo>
                    <a:pt x="394" y="256"/>
                  </a:lnTo>
                  <a:lnTo>
                    <a:pt x="385" y="264"/>
                  </a:lnTo>
                  <a:lnTo>
                    <a:pt x="400" y="272"/>
                  </a:lnTo>
                  <a:lnTo>
                    <a:pt x="407" y="266"/>
                  </a:lnTo>
                  <a:lnTo>
                    <a:pt x="394" y="249"/>
                  </a:lnTo>
                  <a:lnTo>
                    <a:pt x="368" y="249"/>
                  </a:lnTo>
                  <a:lnTo>
                    <a:pt x="368" y="40"/>
                  </a:lnTo>
                  <a:lnTo>
                    <a:pt x="222" y="23"/>
                  </a:lnTo>
                  <a:lnTo>
                    <a:pt x="216" y="13"/>
                  </a:lnTo>
                  <a:lnTo>
                    <a:pt x="176" y="6"/>
                  </a:lnTo>
                  <a:lnTo>
                    <a:pt x="172" y="15"/>
                  </a:lnTo>
                  <a:lnTo>
                    <a:pt x="160" y="12"/>
                  </a:lnTo>
                  <a:lnTo>
                    <a:pt x="171" y="5"/>
                  </a:lnTo>
                  <a:lnTo>
                    <a:pt x="154" y="0"/>
                  </a:lnTo>
                  <a:lnTo>
                    <a:pt x="138" y="13"/>
                  </a:lnTo>
                  <a:lnTo>
                    <a:pt x="112" y="15"/>
                  </a:lnTo>
                  <a:lnTo>
                    <a:pt x="111" y="27"/>
                  </a:lnTo>
                  <a:lnTo>
                    <a:pt x="108" y="20"/>
                  </a:lnTo>
                  <a:lnTo>
                    <a:pt x="83" y="26"/>
                  </a:lnTo>
                  <a:lnTo>
                    <a:pt x="87" y="36"/>
                  </a:lnTo>
                  <a:lnTo>
                    <a:pt x="76" y="33"/>
                  </a:lnTo>
                  <a:lnTo>
                    <a:pt x="61" y="53"/>
                  </a:lnTo>
                  <a:lnTo>
                    <a:pt x="25" y="61"/>
                  </a:lnTo>
                  <a:lnTo>
                    <a:pt x="27" y="70"/>
                  </a:lnTo>
                  <a:lnTo>
                    <a:pt x="16" y="72"/>
                  </a:lnTo>
                  <a:lnTo>
                    <a:pt x="59" y="101"/>
                  </a:lnTo>
                  <a:lnTo>
                    <a:pt x="117" y="115"/>
                  </a:lnTo>
                  <a:lnTo>
                    <a:pt x="81" y="111"/>
                  </a:lnTo>
                  <a:lnTo>
                    <a:pt x="83" y="120"/>
                  </a:lnTo>
                  <a:lnTo>
                    <a:pt x="97" y="120"/>
                  </a:lnTo>
                  <a:lnTo>
                    <a:pt x="85" y="126"/>
                  </a:lnTo>
                  <a:lnTo>
                    <a:pt x="59" y="125"/>
                  </a:lnTo>
                  <a:lnTo>
                    <a:pt x="59" y="112"/>
                  </a:lnTo>
                  <a:lnTo>
                    <a:pt x="46" y="114"/>
                  </a:lnTo>
                  <a:lnTo>
                    <a:pt x="0" y="13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17" name="Freeform 2444"/>
            <p:cNvSpPr>
              <a:spLocks/>
            </p:cNvSpPr>
            <p:nvPr/>
          </p:nvSpPr>
          <p:spPr bwMode="auto">
            <a:xfrm>
              <a:off x="962529" y="3048388"/>
              <a:ext cx="54500" cy="38854"/>
            </a:xfrm>
            <a:custGeom>
              <a:avLst/>
              <a:gdLst>
                <a:gd name="T0" fmla="*/ 0 w 36"/>
                <a:gd name="T1" fmla="*/ 15183716 h 22"/>
                <a:gd name="T2" fmla="*/ 0 w 36"/>
                <a:gd name="T3" fmla="*/ 15183716 h 22"/>
                <a:gd name="T4" fmla="*/ 15245114 w 36"/>
                <a:gd name="T5" fmla="*/ 35427802 h 22"/>
                <a:gd name="T6" fmla="*/ 53358518 w 36"/>
                <a:gd name="T7" fmla="*/ 6747597 h 22"/>
                <a:gd name="T8" fmla="*/ 16769995 w 36"/>
                <a:gd name="T9" fmla="*/ 0 h 22"/>
                <a:gd name="T10" fmla="*/ 21343409 w 36"/>
                <a:gd name="T11" fmla="*/ 13496492 h 22"/>
                <a:gd name="T12" fmla="*/ 0 w 36"/>
                <a:gd name="T13" fmla="*/ 15183716 h 22"/>
                <a:gd name="T14" fmla="*/ 0 w 36"/>
                <a:gd name="T15" fmla="*/ 15183716 h 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22"/>
                <a:gd name="T26" fmla="*/ 36 w 36"/>
                <a:gd name="T27" fmla="*/ 22 h 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22">
                  <a:moveTo>
                    <a:pt x="0" y="9"/>
                  </a:moveTo>
                  <a:lnTo>
                    <a:pt x="0" y="9"/>
                  </a:lnTo>
                  <a:lnTo>
                    <a:pt x="10" y="21"/>
                  </a:lnTo>
                  <a:lnTo>
                    <a:pt x="35" y="4"/>
                  </a:lnTo>
                  <a:lnTo>
                    <a:pt x="11" y="0"/>
                  </a:lnTo>
                  <a:lnTo>
                    <a:pt x="14" y="8"/>
                  </a:lnTo>
                  <a:lnTo>
                    <a:pt x="0" y="9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18" name="Freeform 2445"/>
            <p:cNvSpPr>
              <a:spLocks/>
            </p:cNvSpPr>
            <p:nvPr/>
          </p:nvSpPr>
          <p:spPr bwMode="auto">
            <a:xfrm>
              <a:off x="1308990" y="2977155"/>
              <a:ext cx="171285" cy="177007"/>
            </a:xfrm>
            <a:custGeom>
              <a:avLst/>
              <a:gdLst>
                <a:gd name="T0" fmla="*/ 0 w 110"/>
                <a:gd name="T1" fmla="*/ 17289607 h 99"/>
                <a:gd name="T2" fmla="*/ 0 w 110"/>
                <a:gd name="T3" fmla="*/ 17289607 h 99"/>
                <a:gd name="T4" fmla="*/ 6451601 w 110"/>
                <a:gd name="T5" fmla="*/ 41495580 h 99"/>
                <a:gd name="T6" fmla="*/ 30645101 w 110"/>
                <a:gd name="T7" fmla="*/ 51868825 h 99"/>
                <a:gd name="T8" fmla="*/ 41935408 w 110"/>
                <a:gd name="T9" fmla="*/ 43223367 h 99"/>
                <a:gd name="T10" fmla="*/ 20967704 w 110"/>
                <a:gd name="T11" fmla="*/ 31121030 h 99"/>
                <a:gd name="T12" fmla="*/ 41935408 w 110"/>
                <a:gd name="T13" fmla="*/ 31121030 h 99"/>
                <a:gd name="T14" fmla="*/ 59677303 w 110"/>
                <a:gd name="T15" fmla="*/ 51868825 h 99"/>
                <a:gd name="T16" fmla="*/ 54838605 w 110"/>
                <a:gd name="T17" fmla="*/ 15560515 h 99"/>
                <a:gd name="T18" fmla="*/ 69354701 w 110"/>
                <a:gd name="T19" fmla="*/ 48410642 h 99"/>
                <a:gd name="T20" fmla="*/ 106451410 w 110"/>
                <a:gd name="T21" fmla="*/ 67429335 h 99"/>
                <a:gd name="T22" fmla="*/ 99999812 w 110"/>
                <a:gd name="T23" fmla="*/ 89906232 h 99"/>
                <a:gd name="T24" fmla="*/ 141935200 w 110"/>
                <a:gd name="T25" fmla="*/ 119298160 h 99"/>
                <a:gd name="T26" fmla="*/ 130644903 w 110"/>
                <a:gd name="T27" fmla="*/ 143504128 h 99"/>
                <a:gd name="T28" fmla="*/ 153225497 w 110"/>
                <a:gd name="T29" fmla="*/ 124485435 h 99"/>
                <a:gd name="T30" fmla="*/ 156451296 w 110"/>
                <a:gd name="T31" fmla="*/ 169437873 h 99"/>
                <a:gd name="T32" fmla="*/ 174193231 w 110"/>
                <a:gd name="T33" fmla="*/ 160793729 h 99"/>
                <a:gd name="T34" fmla="*/ 175806131 w 110"/>
                <a:gd name="T35" fmla="*/ 127943618 h 99"/>
                <a:gd name="T36" fmla="*/ 133870703 w 110"/>
                <a:gd name="T37" fmla="*/ 108924925 h 99"/>
                <a:gd name="T38" fmla="*/ 56451504 w 110"/>
                <a:gd name="T39" fmla="*/ 0 h 99"/>
                <a:gd name="T40" fmla="*/ 11290302 w 110"/>
                <a:gd name="T41" fmla="*/ 31121030 h 99"/>
                <a:gd name="T42" fmla="*/ 0 w 110"/>
                <a:gd name="T43" fmla="*/ 17289607 h 99"/>
                <a:gd name="T44" fmla="*/ 0 w 110"/>
                <a:gd name="T45" fmla="*/ 17289607 h 9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0"/>
                <a:gd name="T70" fmla="*/ 0 h 99"/>
                <a:gd name="T71" fmla="*/ 110 w 110"/>
                <a:gd name="T72" fmla="*/ 99 h 9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0" h="99">
                  <a:moveTo>
                    <a:pt x="0" y="10"/>
                  </a:moveTo>
                  <a:lnTo>
                    <a:pt x="0" y="10"/>
                  </a:lnTo>
                  <a:lnTo>
                    <a:pt x="4" y="24"/>
                  </a:lnTo>
                  <a:lnTo>
                    <a:pt x="19" y="30"/>
                  </a:lnTo>
                  <a:lnTo>
                    <a:pt x="26" y="25"/>
                  </a:lnTo>
                  <a:lnTo>
                    <a:pt x="13" y="18"/>
                  </a:lnTo>
                  <a:lnTo>
                    <a:pt x="26" y="18"/>
                  </a:lnTo>
                  <a:lnTo>
                    <a:pt x="37" y="30"/>
                  </a:lnTo>
                  <a:lnTo>
                    <a:pt x="34" y="9"/>
                  </a:lnTo>
                  <a:lnTo>
                    <a:pt x="43" y="28"/>
                  </a:lnTo>
                  <a:lnTo>
                    <a:pt x="66" y="39"/>
                  </a:lnTo>
                  <a:lnTo>
                    <a:pt x="62" y="52"/>
                  </a:lnTo>
                  <a:lnTo>
                    <a:pt x="88" y="69"/>
                  </a:lnTo>
                  <a:lnTo>
                    <a:pt x="81" y="83"/>
                  </a:lnTo>
                  <a:lnTo>
                    <a:pt x="95" y="72"/>
                  </a:lnTo>
                  <a:lnTo>
                    <a:pt x="97" y="98"/>
                  </a:lnTo>
                  <a:lnTo>
                    <a:pt x="108" y="93"/>
                  </a:lnTo>
                  <a:lnTo>
                    <a:pt x="109" y="74"/>
                  </a:lnTo>
                  <a:lnTo>
                    <a:pt x="83" y="63"/>
                  </a:lnTo>
                  <a:lnTo>
                    <a:pt x="35" y="0"/>
                  </a:lnTo>
                  <a:lnTo>
                    <a:pt x="7" y="18"/>
                  </a:lnTo>
                  <a:lnTo>
                    <a:pt x="0" y="1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19" name="Freeform 2446"/>
            <p:cNvSpPr>
              <a:spLocks/>
            </p:cNvSpPr>
            <p:nvPr/>
          </p:nvSpPr>
          <p:spPr bwMode="auto">
            <a:xfrm>
              <a:off x="1347918" y="3035437"/>
              <a:ext cx="31143" cy="30221"/>
            </a:xfrm>
            <a:custGeom>
              <a:avLst/>
              <a:gdLst>
                <a:gd name="T0" fmla="*/ 0 w 20"/>
                <a:gd name="T1" fmla="*/ 0 h 16"/>
                <a:gd name="T2" fmla="*/ 0 w 20"/>
                <a:gd name="T3" fmla="*/ 0 h 16"/>
                <a:gd name="T4" fmla="*/ 9677399 w 20"/>
                <a:gd name="T5" fmla="*/ 28942503 h 16"/>
                <a:gd name="T6" fmla="*/ 11290301 w 20"/>
                <a:gd name="T7" fmla="*/ 13505854 h 16"/>
                <a:gd name="T8" fmla="*/ 30645098 w 20"/>
                <a:gd name="T9" fmla="*/ 27013096 h 16"/>
                <a:gd name="T10" fmla="*/ 12903200 w 20"/>
                <a:gd name="T11" fmla="*/ 13505854 h 16"/>
                <a:gd name="T12" fmla="*/ 29032199 w 20"/>
                <a:gd name="T13" fmla="*/ 3858815 h 16"/>
                <a:gd name="T14" fmla="*/ 0 w 20"/>
                <a:gd name="T15" fmla="*/ 0 h 16"/>
                <a:gd name="T16" fmla="*/ 0 w 20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16"/>
                <a:gd name="T29" fmla="*/ 20 w 20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16">
                  <a:moveTo>
                    <a:pt x="0" y="0"/>
                  </a:moveTo>
                  <a:lnTo>
                    <a:pt x="0" y="0"/>
                  </a:lnTo>
                  <a:lnTo>
                    <a:pt x="6" y="15"/>
                  </a:lnTo>
                  <a:lnTo>
                    <a:pt x="7" y="7"/>
                  </a:lnTo>
                  <a:lnTo>
                    <a:pt x="19" y="14"/>
                  </a:lnTo>
                  <a:lnTo>
                    <a:pt x="8" y="7"/>
                  </a:lnTo>
                  <a:lnTo>
                    <a:pt x="18" y="2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20" name="Freeform 2447"/>
            <p:cNvSpPr>
              <a:spLocks/>
            </p:cNvSpPr>
            <p:nvPr/>
          </p:nvSpPr>
          <p:spPr bwMode="auto">
            <a:xfrm>
              <a:off x="1359597" y="3059182"/>
              <a:ext cx="19464" cy="45330"/>
            </a:xfrm>
            <a:custGeom>
              <a:avLst/>
              <a:gdLst>
                <a:gd name="T0" fmla="*/ 0 w 12"/>
                <a:gd name="T1" fmla="*/ 0 h 25"/>
                <a:gd name="T2" fmla="*/ 0 w 12"/>
                <a:gd name="T3" fmla="*/ 0 h 25"/>
                <a:gd name="T4" fmla="*/ 17500864 w 12"/>
                <a:gd name="T5" fmla="*/ 7112783 h 25"/>
                <a:gd name="T6" fmla="*/ 19251082 w 12"/>
                <a:gd name="T7" fmla="*/ 42676691 h 25"/>
                <a:gd name="T8" fmla="*/ 0 w 12"/>
                <a:gd name="T9" fmla="*/ 0 h 25"/>
                <a:gd name="T10" fmla="*/ 0 w 12"/>
                <a:gd name="T11" fmla="*/ 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25"/>
                <a:gd name="T20" fmla="*/ 12 w 12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25">
                  <a:moveTo>
                    <a:pt x="0" y="0"/>
                  </a:moveTo>
                  <a:lnTo>
                    <a:pt x="0" y="0"/>
                  </a:lnTo>
                  <a:lnTo>
                    <a:pt x="10" y="4"/>
                  </a:lnTo>
                  <a:lnTo>
                    <a:pt x="11" y="24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21" name="Freeform 2448"/>
            <p:cNvSpPr>
              <a:spLocks/>
            </p:cNvSpPr>
            <p:nvPr/>
          </p:nvSpPr>
          <p:spPr bwMode="auto">
            <a:xfrm>
              <a:off x="1379061" y="3037596"/>
              <a:ext cx="25302" cy="30221"/>
            </a:xfrm>
            <a:custGeom>
              <a:avLst/>
              <a:gdLst>
                <a:gd name="T0" fmla="*/ 0 w 15"/>
                <a:gd name="T1" fmla="*/ 0 h 16"/>
                <a:gd name="T2" fmla="*/ 0 w 15"/>
                <a:gd name="T3" fmla="*/ 0 h 16"/>
                <a:gd name="T4" fmla="*/ 5677928 w 15"/>
                <a:gd name="T5" fmla="*/ 28942503 h 16"/>
                <a:gd name="T6" fmla="*/ 20821357 w 15"/>
                <a:gd name="T7" fmla="*/ 28942503 h 16"/>
                <a:gd name="T8" fmla="*/ 13250332 w 15"/>
                <a:gd name="T9" fmla="*/ 3858815 h 16"/>
                <a:gd name="T10" fmla="*/ 26499288 w 15"/>
                <a:gd name="T11" fmla="*/ 21224870 h 16"/>
                <a:gd name="T12" fmla="*/ 15142056 w 15"/>
                <a:gd name="T13" fmla="*/ 0 h 16"/>
                <a:gd name="T14" fmla="*/ 0 w 15"/>
                <a:gd name="T15" fmla="*/ 0 h 16"/>
                <a:gd name="T16" fmla="*/ 0 w 15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16"/>
                <a:gd name="T29" fmla="*/ 15 w 15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16">
                  <a:moveTo>
                    <a:pt x="0" y="0"/>
                  </a:moveTo>
                  <a:lnTo>
                    <a:pt x="0" y="0"/>
                  </a:lnTo>
                  <a:lnTo>
                    <a:pt x="3" y="15"/>
                  </a:lnTo>
                  <a:lnTo>
                    <a:pt x="11" y="15"/>
                  </a:lnTo>
                  <a:lnTo>
                    <a:pt x="7" y="2"/>
                  </a:lnTo>
                  <a:lnTo>
                    <a:pt x="14" y="11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22" name="Freeform 2449"/>
            <p:cNvSpPr>
              <a:spLocks/>
            </p:cNvSpPr>
            <p:nvPr/>
          </p:nvSpPr>
          <p:spPr bwMode="auto">
            <a:xfrm>
              <a:off x="1398526" y="3076451"/>
              <a:ext cx="17517" cy="19427"/>
            </a:xfrm>
            <a:custGeom>
              <a:avLst/>
              <a:gdLst>
                <a:gd name="T0" fmla="*/ 0 w 13"/>
                <a:gd name="T1" fmla="*/ 0 h 11"/>
                <a:gd name="T2" fmla="*/ 0 w 13"/>
                <a:gd name="T3" fmla="*/ 0 h 11"/>
                <a:gd name="T4" fmla="*/ 14493612 w 13"/>
                <a:gd name="T5" fmla="*/ 16869050 h 11"/>
                <a:gd name="T6" fmla="*/ 14493612 w 13"/>
                <a:gd name="T7" fmla="*/ 1687165 h 11"/>
                <a:gd name="T8" fmla="*/ 0 w 13"/>
                <a:gd name="T9" fmla="*/ 0 h 11"/>
                <a:gd name="T10" fmla="*/ 0 w 13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11"/>
                <a:gd name="T20" fmla="*/ 13 w 13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11">
                  <a:moveTo>
                    <a:pt x="0" y="0"/>
                  </a:moveTo>
                  <a:lnTo>
                    <a:pt x="0" y="0"/>
                  </a:lnTo>
                  <a:lnTo>
                    <a:pt x="12" y="10"/>
                  </a:lnTo>
                  <a:lnTo>
                    <a:pt x="12" y="1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23" name="Freeform 2450"/>
            <p:cNvSpPr>
              <a:spLocks/>
            </p:cNvSpPr>
            <p:nvPr/>
          </p:nvSpPr>
          <p:spPr bwMode="auto">
            <a:xfrm>
              <a:off x="1404364" y="3100196"/>
              <a:ext cx="27250" cy="47489"/>
            </a:xfrm>
            <a:custGeom>
              <a:avLst/>
              <a:gdLst>
                <a:gd name="T0" fmla="*/ 0 w 19"/>
                <a:gd name="T1" fmla="*/ 0 h 26"/>
                <a:gd name="T2" fmla="*/ 0 w 19"/>
                <a:gd name="T3" fmla="*/ 0 h 26"/>
                <a:gd name="T4" fmla="*/ 19155607 w 19"/>
                <a:gd name="T5" fmla="*/ 14434772 h 26"/>
                <a:gd name="T6" fmla="*/ 24628808 w 19"/>
                <a:gd name="T7" fmla="*/ 45109675 h 26"/>
                <a:gd name="T8" fmla="*/ 0 w 19"/>
                <a:gd name="T9" fmla="*/ 0 h 26"/>
                <a:gd name="T10" fmla="*/ 0 w 19"/>
                <a:gd name="T11" fmla="*/ 0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26"/>
                <a:gd name="T20" fmla="*/ 19 w 19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26">
                  <a:moveTo>
                    <a:pt x="0" y="0"/>
                  </a:moveTo>
                  <a:lnTo>
                    <a:pt x="0" y="0"/>
                  </a:lnTo>
                  <a:lnTo>
                    <a:pt x="14" y="8"/>
                  </a:lnTo>
                  <a:lnTo>
                    <a:pt x="18" y="25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24" name="Freeform 2451"/>
            <p:cNvSpPr>
              <a:spLocks/>
            </p:cNvSpPr>
            <p:nvPr/>
          </p:nvSpPr>
          <p:spPr bwMode="auto">
            <a:xfrm>
              <a:off x="1445239" y="3115307"/>
              <a:ext cx="17517" cy="23744"/>
            </a:xfrm>
            <a:custGeom>
              <a:avLst/>
              <a:gdLst>
                <a:gd name="T0" fmla="*/ 0 w 10"/>
                <a:gd name="T1" fmla="*/ 10841576 h 15"/>
                <a:gd name="T2" fmla="*/ 0 w 10"/>
                <a:gd name="T3" fmla="*/ 10841576 h 15"/>
                <a:gd name="T4" fmla="*/ 8165020 w 10"/>
                <a:gd name="T5" fmla="*/ 0 h 15"/>
                <a:gd name="T6" fmla="*/ 18370223 w 10"/>
                <a:gd name="T7" fmla="*/ 18973045 h 15"/>
                <a:gd name="T8" fmla="*/ 0 w 10"/>
                <a:gd name="T9" fmla="*/ 10841576 h 15"/>
                <a:gd name="T10" fmla="*/ 0 w 10"/>
                <a:gd name="T11" fmla="*/ 10841576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5"/>
                <a:gd name="T20" fmla="*/ 10 w 10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5">
                  <a:moveTo>
                    <a:pt x="0" y="8"/>
                  </a:moveTo>
                  <a:lnTo>
                    <a:pt x="0" y="8"/>
                  </a:lnTo>
                  <a:lnTo>
                    <a:pt x="4" y="0"/>
                  </a:lnTo>
                  <a:lnTo>
                    <a:pt x="9" y="14"/>
                  </a:lnTo>
                  <a:lnTo>
                    <a:pt x="0" y="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25" name="Freeform 2452"/>
            <p:cNvSpPr>
              <a:spLocks/>
            </p:cNvSpPr>
            <p:nvPr/>
          </p:nvSpPr>
          <p:spPr bwMode="auto">
            <a:xfrm>
              <a:off x="1591220" y="3324691"/>
              <a:ext cx="1204833" cy="679965"/>
            </a:xfrm>
            <a:custGeom>
              <a:avLst/>
              <a:gdLst>
                <a:gd name="T0" fmla="*/ 0 w 787"/>
                <a:gd name="T1" fmla="*/ 35986208 h 382"/>
                <a:gd name="T2" fmla="*/ 31180509 w 787"/>
                <a:gd name="T3" fmla="*/ 94251414 h 382"/>
                <a:gd name="T4" fmla="*/ 6235603 w 787"/>
                <a:gd name="T5" fmla="*/ 260475223 h 382"/>
                <a:gd name="T6" fmla="*/ 57684942 w 787"/>
                <a:gd name="T7" fmla="*/ 322166221 h 382"/>
                <a:gd name="T8" fmla="*/ 88865460 w 787"/>
                <a:gd name="T9" fmla="*/ 414704110 h 382"/>
                <a:gd name="T10" fmla="*/ 162140632 w 787"/>
                <a:gd name="T11" fmla="*/ 469540844 h 382"/>
                <a:gd name="T12" fmla="*/ 291542490 w 787"/>
                <a:gd name="T13" fmla="*/ 500386343 h 382"/>
                <a:gd name="T14" fmla="*/ 445888036 w 787"/>
                <a:gd name="T15" fmla="*/ 555223077 h 382"/>
                <a:gd name="T16" fmla="*/ 544108107 w 787"/>
                <a:gd name="T17" fmla="*/ 622056083 h 382"/>
                <a:gd name="T18" fmla="*/ 581525455 w 787"/>
                <a:gd name="T19" fmla="*/ 589497017 h 382"/>
                <a:gd name="T20" fmla="*/ 629855728 w 787"/>
                <a:gd name="T21" fmla="*/ 538087416 h 382"/>
                <a:gd name="T22" fmla="*/ 748343529 w 787"/>
                <a:gd name="T23" fmla="*/ 555223077 h 382"/>
                <a:gd name="T24" fmla="*/ 728075955 w 787"/>
                <a:gd name="T25" fmla="*/ 524377578 h 382"/>
                <a:gd name="T26" fmla="*/ 776406228 w 787"/>
                <a:gd name="T27" fmla="*/ 508954173 h 382"/>
                <a:gd name="T28" fmla="*/ 866831174 w 787"/>
                <a:gd name="T29" fmla="*/ 531231842 h 382"/>
                <a:gd name="T30" fmla="*/ 893335597 w 787"/>
                <a:gd name="T31" fmla="*/ 596351282 h 382"/>
                <a:gd name="T32" fmla="*/ 938548070 w 787"/>
                <a:gd name="T33" fmla="*/ 651188016 h 382"/>
                <a:gd name="T34" fmla="*/ 916720971 w 787"/>
                <a:gd name="T35" fmla="*/ 508954173 h 382"/>
                <a:gd name="T36" fmla="*/ 1041444217 w 787"/>
                <a:gd name="T37" fmla="*/ 387285743 h 382"/>
                <a:gd name="T38" fmla="*/ 1039885941 w 787"/>
                <a:gd name="T39" fmla="*/ 375289471 h 382"/>
                <a:gd name="T40" fmla="*/ 1028971767 w 787"/>
                <a:gd name="T41" fmla="*/ 325593353 h 382"/>
                <a:gd name="T42" fmla="*/ 1028971767 w 787"/>
                <a:gd name="T43" fmla="*/ 320452655 h 382"/>
                <a:gd name="T44" fmla="*/ 1036768141 w 787"/>
                <a:gd name="T45" fmla="*/ 282752891 h 382"/>
                <a:gd name="T46" fmla="*/ 1055476190 w 787"/>
                <a:gd name="T47" fmla="*/ 308457692 h 382"/>
                <a:gd name="T48" fmla="*/ 1057035715 w 787"/>
                <a:gd name="T49" fmla="*/ 296461420 h 382"/>
                <a:gd name="T50" fmla="*/ 1164609186 w 787"/>
                <a:gd name="T51" fmla="*/ 222775459 h 382"/>
                <a:gd name="T52" fmla="*/ 1158373586 w 787"/>
                <a:gd name="T53" fmla="*/ 167937375 h 382"/>
                <a:gd name="T54" fmla="*/ 1225411908 w 787"/>
                <a:gd name="T55" fmla="*/ 123383347 h 382"/>
                <a:gd name="T56" fmla="*/ 1209821659 w 787"/>
                <a:gd name="T57" fmla="*/ 71973725 h 382"/>
                <a:gd name="T58" fmla="*/ 1147459412 w 787"/>
                <a:gd name="T59" fmla="*/ 121669781 h 382"/>
                <a:gd name="T60" fmla="*/ 1032090816 w 787"/>
                <a:gd name="T61" fmla="*/ 171365816 h 382"/>
                <a:gd name="T62" fmla="*/ 974405894 w 787"/>
                <a:gd name="T63" fmla="*/ 190215085 h 382"/>
                <a:gd name="T64" fmla="*/ 885540472 w 787"/>
                <a:gd name="T65" fmla="*/ 226202591 h 382"/>
                <a:gd name="T66" fmla="*/ 888658272 w 787"/>
                <a:gd name="T67" fmla="*/ 203924923 h 382"/>
                <a:gd name="T68" fmla="*/ 898012922 w 787"/>
                <a:gd name="T69" fmla="*/ 185074386 h 382"/>
                <a:gd name="T70" fmla="*/ 866831174 w 787"/>
                <a:gd name="T71" fmla="*/ 167937375 h 382"/>
                <a:gd name="T72" fmla="*/ 841886275 w 787"/>
                <a:gd name="T73" fmla="*/ 109673509 h 382"/>
                <a:gd name="T74" fmla="*/ 807587976 w 787"/>
                <a:gd name="T75" fmla="*/ 217633452 h 382"/>
                <a:gd name="T76" fmla="*/ 781083553 w 787"/>
                <a:gd name="T77" fmla="*/ 183360820 h 382"/>
                <a:gd name="T78" fmla="*/ 782643077 w 787"/>
                <a:gd name="T79" fmla="*/ 133664744 h 382"/>
                <a:gd name="T80" fmla="*/ 865272898 w 787"/>
                <a:gd name="T81" fmla="*/ 101105678 h 382"/>
                <a:gd name="T82" fmla="*/ 851240924 w 787"/>
                <a:gd name="T83" fmla="*/ 85682254 h 382"/>
                <a:gd name="T84" fmla="*/ 782643077 w 787"/>
                <a:gd name="T85" fmla="*/ 58263887 h 382"/>
                <a:gd name="T86" fmla="*/ 692218131 w 787"/>
                <a:gd name="T87" fmla="*/ 83968688 h 382"/>
                <a:gd name="T88" fmla="*/ 639210377 w 787"/>
                <a:gd name="T89" fmla="*/ 20564108 h 382"/>
                <a:gd name="T90" fmla="*/ 625178404 w 787"/>
                <a:gd name="T91" fmla="*/ 13709843 h 382"/>
                <a:gd name="T92" fmla="*/ 51448093 w 787"/>
                <a:gd name="T93" fmla="*/ 39414649 h 382"/>
                <a:gd name="T94" fmla="*/ 42094692 w 787"/>
                <a:gd name="T95" fmla="*/ 37699774 h 382"/>
                <a:gd name="T96" fmla="*/ 0 w 787"/>
                <a:gd name="T97" fmla="*/ 35986208 h 38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87"/>
                <a:gd name="T148" fmla="*/ 0 h 382"/>
                <a:gd name="T149" fmla="*/ 787 w 787"/>
                <a:gd name="T150" fmla="*/ 382 h 38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87" h="382">
                  <a:moveTo>
                    <a:pt x="0" y="21"/>
                  </a:moveTo>
                  <a:lnTo>
                    <a:pt x="0" y="21"/>
                  </a:lnTo>
                  <a:lnTo>
                    <a:pt x="9" y="52"/>
                  </a:lnTo>
                  <a:lnTo>
                    <a:pt x="20" y="55"/>
                  </a:lnTo>
                  <a:lnTo>
                    <a:pt x="11" y="57"/>
                  </a:lnTo>
                  <a:lnTo>
                    <a:pt x="4" y="152"/>
                  </a:lnTo>
                  <a:lnTo>
                    <a:pt x="24" y="188"/>
                  </a:lnTo>
                  <a:lnTo>
                    <a:pt x="37" y="188"/>
                  </a:lnTo>
                  <a:lnTo>
                    <a:pt x="32" y="202"/>
                  </a:lnTo>
                  <a:lnTo>
                    <a:pt x="57" y="242"/>
                  </a:lnTo>
                  <a:lnTo>
                    <a:pt x="83" y="251"/>
                  </a:lnTo>
                  <a:lnTo>
                    <a:pt x="104" y="274"/>
                  </a:lnTo>
                  <a:lnTo>
                    <a:pt x="135" y="271"/>
                  </a:lnTo>
                  <a:lnTo>
                    <a:pt x="187" y="292"/>
                  </a:lnTo>
                  <a:lnTo>
                    <a:pt x="249" y="284"/>
                  </a:lnTo>
                  <a:lnTo>
                    <a:pt x="286" y="324"/>
                  </a:lnTo>
                  <a:lnTo>
                    <a:pt x="315" y="314"/>
                  </a:lnTo>
                  <a:lnTo>
                    <a:pt x="349" y="363"/>
                  </a:lnTo>
                  <a:lnTo>
                    <a:pt x="376" y="372"/>
                  </a:lnTo>
                  <a:lnTo>
                    <a:pt x="373" y="344"/>
                  </a:lnTo>
                  <a:lnTo>
                    <a:pt x="401" y="327"/>
                  </a:lnTo>
                  <a:lnTo>
                    <a:pt x="404" y="314"/>
                  </a:lnTo>
                  <a:lnTo>
                    <a:pt x="445" y="314"/>
                  </a:lnTo>
                  <a:lnTo>
                    <a:pt x="480" y="324"/>
                  </a:lnTo>
                  <a:lnTo>
                    <a:pt x="481" y="308"/>
                  </a:lnTo>
                  <a:lnTo>
                    <a:pt x="467" y="306"/>
                  </a:lnTo>
                  <a:lnTo>
                    <a:pt x="497" y="305"/>
                  </a:lnTo>
                  <a:lnTo>
                    <a:pt x="498" y="297"/>
                  </a:lnTo>
                  <a:lnTo>
                    <a:pt x="501" y="307"/>
                  </a:lnTo>
                  <a:lnTo>
                    <a:pt x="556" y="310"/>
                  </a:lnTo>
                  <a:lnTo>
                    <a:pt x="571" y="324"/>
                  </a:lnTo>
                  <a:lnTo>
                    <a:pt x="573" y="348"/>
                  </a:lnTo>
                  <a:lnTo>
                    <a:pt x="591" y="381"/>
                  </a:lnTo>
                  <a:lnTo>
                    <a:pt x="602" y="380"/>
                  </a:lnTo>
                  <a:lnTo>
                    <a:pt x="606" y="355"/>
                  </a:lnTo>
                  <a:lnTo>
                    <a:pt x="588" y="297"/>
                  </a:lnTo>
                  <a:lnTo>
                    <a:pt x="599" y="273"/>
                  </a:lnTo>
                  <a:lnTo>
                    <a:pt x="668" y="226"/>
                  </a:lnTo>
                  <a:lnTo>
                    <a:pt x="655" y="221"/>
                  </a:lnTo>
                  <a:lnTo>
                    <a:pt x="667" y="219"/>
                  </a:lnTo>
                  <a:lnTo>
                    <a:pt x="657" y="204"/>
                  </a:lnTo>
                  <a:lnTo>
                    <a:pt x="660" y="190"/>
                  </a:lnTo>
                  <a:lnTo>
                    <a:pt x="646" y="180"/>
                  </a:lnTo>
                  <a:lnTo>
                    <a:pt x="660" y="187"/>
                  </a:lnTo>
                  <a:lnTo>
                    <a:pt x="655" y="170"/>
                  </a:lnTo>
                  <a:lnTo>
                    <a:pt x="665" y="165"/>
                  </a:lnTo>
                  <a:lnTo>
                    <a:pt x="667" y="202"/>
                  </a:lnTo>
                  <a:lnTo>
                    <a:pt x="677" y="180"/>
                  </a:lnTo>
                  <a:lnTo>
                    <a:pt x="671" y="163"/>
                  </a:lnTo>
                  <a:lnTo>
                    <a:pt x="678" y="173"/>
                  </a:lnTo>
                  <a:lnTo>
                    <a:pt x="692" y="143"/>
                  </a:lnTo>
                  <a:lnTo>
                    <a:pt x="747" y="130"/>
                  </a:lnTo>
                  <a:lnTo>
                    <a:pt x="733" y="121"/>
                  </a:lnTo>
                  <a:lnTo>
                    <a:pt x="743" y="98"/>
                  </a:lnTo>
                  <a:lnTo>
                    <a:pt x="785" y="81"/>
                  </a:lnTo>
                  <a:lnTo>
                    <a:pt x="786" y="72"/>
                  </a:lnTo>
                  <a:lnTo>
                    <a:pt x="776" y="64"/>
                  </a:lnTo>
                  <a:lnTo>
                    <a:pt x="776" y="42"/>
                  </a:lnTo>
                  <a:lnTo>
                    <a:pt x="753" y="35"/>
                  </a:lnTo>
                  <a:lnTo>
                    <a:pt x="736" y="71"/>
                  </a:lnTo>
                  <a:lnTo>
                    <a:pt x="667" y="84"/>
                  </a:lnTo>
                  <a:lnTo>
                    <a:pt x="662" y="100"/>
                  </a:lnTo>
                  <a:lnTo>
                    <a:pt x="622" y="106"/>
                  </a:lnTo>
                  <a:lnTo>
                    <a:pt x="625" y="111"/>
                  </a:lnTo>
                  <a:lnTo>
                    <a:pt x="585" y="133"/>
                  </a:lnTo>
                  <a:lnTo>
                    <a:pt x="568" y="132"/>
                  </a:lnTo>
                  <a:lnTo>
                    <a:pt x="567" y="126"/>
                  </a:lnTo>
                  <a:lnTo>
                    <a:pt x="570" y="119"/>
                  </a:lnTo>
                  <a:lnTo>
                    <a:pt x="574" y="114"/>
                  </a:lnTo>
                  <a:lnTo>
                    <a:pt x="576" y="108"/>
                  </a:lnTo>
                  <a:lnTo>
                    <a:pt x="570" y="91"/>
                  </a:lnTo>
                  <a:lnTo>
                    <a:pt x="556" y="98"/>
                  </a:lnTo>
                  <a:lnTo>
                    <a:pt x="561" y="71"/>
                  </a:lnTo>
                  <a:lnTo>
                    <a:pt x="540" y="64"/>
                  </a:lnTo>
                  <a:lnTo>
                    <a:pt x="524" y="81"/>
                  </a:lnTo>
                  <a:lnTo>
                    <a:pt x="518" y="127"/>
                  </a:lnTo>
                  <a:lnTo>
                    <a:pt x="505" y="128"/>
                  </a:lnTo>
                  <a:lnTo>
                    <a:pt x="501" y="107"/>
                  </a:lnTo>
                  <a:lnTo>
                    <a:pt x="511" y="72"/>
                  </a:lnTo>
                  <a:lnTo>
                    <a:pt x="502" y="78"/>
                  </a:lnTo>
                  <a:lnTo>
                    <a:pt x="519" y="60"/>
                  </a:lnTo>
                  <a:lnTo>
                    <a:pt x="555" y="59"/>
                  </a:lnTo>
                  <a:lnTo>
                    <a:pt x="549" y="50"/>
                  </a:lnTo>
                  <a:lnTo>
                    <a:pt x="546" y="50"/>
                  </a:lnTo>
                  <a:lnTo>
                    <a:pt x="493" y="45"/>
                  </a:lnTo>
                  <a:lnTo>
                    <a:pt x="502" y="34"/>
                  </a:lnTo>
                  <a:lnTo>
                    <a:pt x="469" y="49"/>
                  </a:lnTo>
                  <a:lnTo>
                    <a:pt x="444" y="49"/>
                  </a:lnTo>
                  <a:lnTo>
                    <a:pt x="475" y="25"/>
                  </a:lnTo>
                  <a:lnTo>
                    <a:pt x="410" y="12"/>
                  </a:lnTo>
                  <a:lnTo>
                    <a:pt x="402" y="0"/>
                  </a:lnTo>
                  <a:lnTo>
                    <a:pt x="401" y="8"/>
                  </a:lnTo>
                  <a:lnTo>
                    <a:pt x="25" y="8"/>
                  </a:lnTo>
                  <a:lnTo>
                    <a:pt x="33" y="23"/>
                  </a:lnTo>
                  <a:lnTo>
                    <a:pt x="24" y="35"/>
                  </a:lnTo>
                  <a:lnTo>
                    <a:pt x="27" y="22"/>
                  </a:lnTo>
                  <a:lnTo>
                    <a:pt x="0" y="21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26" name="Freeform 2453"/>
            <p:cNvSpPr>
              <a:spLocks/>
            </p:cNvSpPr>
            <p:nvPr/>
          </p:nvSpPr>
          <p:spPr bwMode="auto">
            <a:xfrm>
              <a:off x="8111711" y="2836844"/>
              <a:ext cx="68125" cy="25904"/>
            </a:xfrm>
            <a:custGeom>
              <a:avLst/>
              <a:gdLst>
                <a:gd name="T0" fmla="*/ 0 w 43"/>
                <a:gd name="T1" fmla="*/ 7406368 h 14"/>
                <a:gd name="T2" fmla="*/ 0 w 43"/>
                <a:gd name="T3" fmla="*/ 7406368 h 14"/>
                <a:gd name="T4" fmla="*/ 41742022 w 43"/>
                <a:gd name="T5" fmla="*/ 0 h 14"/>
                <a:gd name="T6" fmla="*/ 70126962 w 43"/>
                <a:gd name="T7" fmla="*/ 11108871 h 14"/>
                <a:gd name="T8" fmla="*/ 55099114 w 43"/>
                <a:gd name="T9" fmla="*/ 24069679 h 14"/>
                <a:gd name="T10" fmla="*/ 0 w 43"/>
                <a:gd name="T11" fmla="*/ 7406368 h 14"/>
                <a:gd name="T12" fmla="*/ 0 w 43"/>
                <a:gd name="T13" fmla="*/ 7406368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14"/>
                <a:gd name="T23" fmla="*/ 43 w 43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14">
                  <a:moveTo>
                    <a:pt x="0" y="4"/>
                  </a:moveTo>
                  <a:lnTo>
                    <a:pt x="0" y="4"/>
                  </a:lnTo>
                  <a:lnTo>
                    <a:pt x="25" y="0"/>
                  </a:lnTo>
                  <a:lnTo>
                    <a:pt x="42" y="6"/>
                  </a:lnTo>
                  <a:lnTo>
                    <a:pt x="33" y="13"/>
                  </a:lnTo>
                  <a:lnTo>
                    <a:pt x="0" y="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27" name="Freeform 2454"/>
            <p:cNvSpPr>
              <a:spLocks/>
            </p:cNvSpPr>
            <p:nvPr/>
          </p:nvSpPr>
          <p:spPr bwMode="auto">
            <a:xfrm>
              <a:off x="2788719" y="4169478"/>
              <a:ext cx="32179" cy="14209"/>
            </a:xfrm>
            <a:custGeom>
              <a:avLst/>
              <a:gdLst>
                <a:gd name="T0" fmla="*/ 0 w 21"/>
                <a:gd name="T1" fmla="*/ 0 h 8"/>
                <a:gd name="T2" fmla="*/ 0 w 21"/>
                <a:gd name="T3" fmla="*/ 0 h 8"/>
                <a:gd name="T4" fmla="*/ 2 w 21"/>
                <a:gd name="T5" fmla="*/ 7 h 8"/>
                <a:gd name="T6" fmla="*/ 20 w 21"/>
                <a:gd name="T7" fmla="*/ 4 h 8"/>
                <a:gd name="T8" fmla="*/ 0 w 21"/>
                <a:gd name="T9" fmla="*/ 0 h 8"/>
                <a:gd name="T10" fmla="*/ 0 w 21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8"/>
                <a:gd name="T20" fmla="*/ 21 w 21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8">
                  <a:moveTo>
                    <a:pt x="0" y="0"/>
                  </a:moveTo>
                  <a:lnTo>
                    <a:pt x="0" y="0"/>
                  </a:lnTo>
                  <a:lnTo>
                    <a:pt x="2" y="7"/>
                  </a:lnTo>
                  <a:lnTo>
                    <a:pt x="20" y="4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28" name="Freeform 2455"/>
            <p:cNvSpPr>
              <a:spLocks/>
            </p:cNvSpPr>
            <p:nvPr/>
          </p:nvSpPr>
          <p:spPr bwMode="auto">
            <a:xfrm>
              <a:off x="2660003" y="5151702"/>
              <a:ext cx="413729" cy="854340"/>
            </a:xfrm>
            <a:custGeom>
              <a:avLst/>
              <a:gdLst>
                <a:gd name="T0" fmla="*/ 0 w 270"/>
                <a:gd name="T1" fmla="*/ 444 h 481"/>
                <a:gd name="T2" fmla="*/ 0 w 270"/>
                <a:gd name="T3" fmla="*/ 444 h 481"/>
                <a:gd name="T4" fmla="*/ 3 w 270"/>
                <a:gd name="T5" fmla="*/ 455 h 481"/>
                <a:gd name="T6" fmla="*/ 14 w 270"/>
                <a:gd name="T7" fmla="*/ 451 h 481"/>
                <a:gd name="T8" fmla="*/ 18 w 270"/>
                <a:gd name="T9" fmla="*/ 475 h 481"/>
                <a:gd name="T10" fmla="*/ 68 w 270"/>
                <a:gd name="T11" fmla="*/ 480 h 481"/>
                <a:gd name="T12" fmla="*/ 54 w 270"/>
                <a:gd name="T13" fmla="*/ 468 h 481"/>
                <a:gd name="T14" fmla="*/ 64 w 270"/>
                <a:gd name="T15" fmla="*/ 435 h 481"/>
                <a:gd name="T16" fmla="*/ 74 w 270"/>
                <a:gd name="T17" fmla="*/ 442 h 481"/>
                <a:gd name="T18" fmla="*/ 105 w 270"/>
                <a:gd name="T19" fmla="*/ 396 h 481"/>
                <a:gd name="T20" fmla="*/ 81 w 270"/>
                <a:gd name="T21" fmla="*/ 370 h 481"/>
                <a:gd name="T22" fmla="*/ 108 w 270"/>
                <a:gd name="T23" fmla="*/ 354 h 481"/>
                <a:gd name="T24" fmla="*/ 112 w 270"/>
                <a:gd name="T25" fmla="*/ 331 h 481"/>
                <a:gd name="T26" fmla="*/ 124 w 270"/>
                <a:gd name="T27" fmla="*/ 320 h 481"/>
                <a:gd name="T28" fmla="*/ 113 w 270"/>
                <a:gd name="T29" fmla="*/ 316 h 481"/>
                <a:gd name="T30" fmla="*/ 134 w 270"/>
                <a:gd name="T31" fmla="*/ 316 h 481"/>
                <a:gd name="T32" fmla="*/ 131 w 270"/>
                <a:gd name="T33" fmla="*/ 305 h 481"/>
                <a:gd name="T34" fmla="*/ 122 w 270"/>
                <a:gd name="T35" fmla="*/ 312 h 481"/>
                <a:gd name="T36" fmla="*/ 113 w 270"/>
                <a:gd name="T37" fmla="*/ 304 h 481"/>
                <a:gd name="T38" fmla="*/ 112 w 270"/>
                <a:gd name="T39" fmla="*/ 287 h 481"/>
                <a:gd name="T40" fmla="*/ 149 w 270"/>
                <a:gd name="T41" fmla="*/ 288 h 481"/>
                <a:gd name="T42" fmla="*/ 152 w 270"/>
                <a:gd name="T43" fmla="*/ 253 h 481"/>
                <a:gd name="T44" fmla="*/ 210 w 270"/>
                <a:gd name="T45" fmla="*/ 247 h 481"/>
                <a:gd name="T46" fmla="*/ 227 w 270"/>
                <a:gd name="T47" fmla="*/ 223 h 481"/>
                <a:gd name="T48" fmla="*/ 204 w 270"/>
                <a:gd name="T49" fmla="*/ 178 h 481"/>
                <a:gd name="T50" fmla="*/ 216 w 270"/>
                <a:gd name="T51" fmla="*/ 122 h 481"/>
                <a:gd name="T52" fmla="*/ 269 w 270"/>
                <a:gd name="T53" fmla="*/ 76 h 481"/>
                <a:gd name="T54" fmla="*/ 267 w 270"/>
                <a:gd name="T55" fmla="*/ 55 h 481"/>
                <a:gd name="T56" fmla="*/ 256 w 270"/>
                <a:gd name="T57" fmla="*/ 55 h 481"/>
                <a:gd name="T58" fmla="*/ 242 w 270"/>
                <a:gd name="T59" fmla="*/ 79 h 481"/>
                <a:gd name="T60" fmla="*/ 205 w 270"/>
                <a:gd name="T61" fmla="*/ 78 h 481"/>
                <a:gd name="T62" fmla="*/ 213 w 270"/>
                <a:gd name="T63" fmla="*/ 50 h 481"/>
                <a:gd name="T64" fmla="*/ 147 w 270"/>
                <a:gd name="T65" fmla="*/ 7 h 481"/>
                <a:gd name="T66" fmla="*/ 125 w 270"/>
                <a:gd name="T67" fmla="*/ 3 h 481"/>
                <a:gd name="T68" fmla="*/ 123 w 270"/>
                <a:gd name="T69" fmla="*/ 12 h 481"/>
                <a:gd name="T70" fmla="*/ 98 w 270"/>
                <a:gd name="T71" fmla="*/ 0 h 481"/>
                <a:gd name="T72" fmla="*/ 84 w 270"/>
                <a:gd name="T73" fmla="*/ 15 h 481"/>
                <a:gd name="T74" fmla="*/ 82 w 270"/>
                <a:gd name="T75" fmla="*/ 32 h 481"/>
                <a:gd name="T76" fmla="*/ 67 w 270"/>
                <a:gd name="T77" fmla="*/ 39 h 481"/>
                <a:gd name="T78" fmla="*/ 68 w 270"/>
                <a:gd name="T79" fmla="*/ 73 h 481"/>
                <a:gd name="T80" fmla="*/ 51 w 270"/>
                <a:gd name="T81" fmla="*/ 91 h 481"/>
                <a:gd name="T82" fmla="*/ 39 w 270"/>
                <a:gd name="T83" fmla="*/ 138 h 481"/>
                <a:gd name="T84" fmla="*/ 48 w 270"/>
                <a:gd name="T85" fmla="*/ 182 h 481"/>
                <a:gd name="T86" fmla="*/ 31 w 270"/>
                <a:gd name="T87" fmla="*/ 220 h 481"/>
                <a:gd name="T88" fmla="*/ 18 w 270"/>
                <a:gd name="T89" fmla="*/ 313 h 481"/>
                <a:gd name="T90" fmla="*/ 28 w 270"/>
                <a:gd name="T91" fmla="*/ 348 h 481"/>
                <a:gd name="T92" fmla="*/ 19 w 270"/>
                <a:gd name="T93" fmla="*/ 351 h 481"/>
                <a:gd name="T94" fmla="*/ 23 w 270"/>
                <a:gd name="T95" fmla="*/ 381 h 481"/>
                <a:gd name="T96" fmla="*/ 0 w 270"/>
                <a:gd name="T97" fmla="*/ 444 h 481"/>
                <a:gd name="T98" fmla="*/ 0 w 270"/>
                <a:gd name="T99" fmla="*/ 444 h 48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0"/>
                <a:gd name="T151" fmla="*/ 0 h 481"/>
                <a:gd name="T152" fmla="*/ 270 w 270"/>
                <a:gd name="T153" fmla="*/ 481 h 48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0" h="481">
                  <a:moveTo>
                    <a:pt x="0" y="444"/>
                  </a:moveTo>
                  <a:lnTo>
                    <a:pt x="0" y="444"/>
                  </a:lnTo>
                  <a:lnTo>
                    <a:pt x="3" y="455"/>
                  </a:lnTo>
                  <a:lnTo>
                    <a:pt x="14" y="451"/>
                  </a:lnTo>
                  <a:lnTo>
                    <a:pt x="18" y="475"/>
                  </a:lnTo>
                  <a:lnTo>
                    <a:pt x="68" y="480"/>
                  </a:lnTo>
                  <a:lnTo>
                    <a:pt x="54" y="468"/>
                  </a:lnTo>
                  <a:lnTo>
                    <a:pt x="64" y="435"/>
                  </a:lnTo>
                  <a:lnTo>
                    <a:pt x="74" y="442"/>
                  </a:lnTo>
                  <a:lnTo>
                    <a:pt x="105" y="396"/>
                  </a:lnTo>
                  <a:lnTo>
                    <a:pt x="81" y="370"/>
                  </a:lnTo>
                  <a:lnTo>
                    <a:pt x="108" y="354"/>
                  </a:lnTo>
                  <a:lnTo>
                    <a:pt x="112" y="331"/>
                  </a:lnTo>
                  <a:lnTo>
                    <a:pt x="124" y="320"/>
                  </a:lnTo>
                  <a:lnTo>
                    <a:pt x="113" y="316"/>
                  </a:lnTo>
                  <a:lnTo>
                    <a:pt x="134" y="316"/>
                  </a:lnTo>
                  <a:lnTo>
                    <a:pt x="131" y="305"/>
                  </a:lnTo>
                  <a:lnTo>
                    <a:pt x="122" y="312"/>
                  </a:lnTo>
                  <a:lnTo>
                    <a:pt x="113" y="304"/>
                  </a:lnTo>
                  <a:lnTo>
                    <a:pt x="112" y="287"/>
                  </a:lnTo>
                  <a:lnTo>
                    <a:pt x="149" y="288"/>
                  </a:lnTo>
                  <a:lnTo>
                    <a:pt x="152" y="253"/>
                  </a:lnTo>
                  <a:lnTo>
                    <a:pt x="210" y="247"/>
                  </a:lnTo>
                  <a:lnTo>
                    <a:pt x="227" y="223"/>
                  </a:lnTo>
                  <a:lnTo>
                    <a:pt x="204" y="178"/>
                  </a:lnTo>
                  <a:lnTo>
                    <a:pt x="216" y="122"/>
                  </a:lnTo>
                  <a:lnTo>
                    <a:pt x="269" y="76"/>
                  </a:lnTo>
                  <a:lnTo>
                    <a:pt x="267" y="55"/>
                  </a:lnTo>
                  <a:lnTo>
                    <a:pt x="256" y="55"/>
                  </a:lnTo>
                  <a:lnTo>
                    <a:pt x="242" y="79"/>
                  </a:lnTo>
                  <a:lnTo>
                    <a:pt x="205" y="78"/>
                  </a:lnTo>
                  <a:lnTo>
                    <a:pt x="213" y="50"/>
                  </a:lnTo>
                  <a:lnTo>
                    <a:pt x="147" y="7"/>
                  </a:lnTo>
                  <a:lnTo>
                    <a:pt x="125" y="3"/>
                  </a:lnTo>
                  <a:lnTo>
                    <a:pt x="123" y="12"/>
                  </a:lnTo>
                  <a:lnTo>
                    <a:pt x="98" y="0"/>
                  </a:lnTo>
                  <a:lnTo>
                    <a:pt x="84" y="15"/>
                  </a:lnTo>
                  <a:lnTo>
                    <a:pt x="82" y="32"/>
                  </a:lnTo>
                  <a:lnTo>
                    <a:pt x="67" y="39"/>
                  </a:lnTo>
                  <a:lnTo>
                    <a:pt x="68" y="73"/>
                  </a:lnTo>
                  <a:lnTo>
                    <a:pt x="51" y="91"/>
                  </a:lnTo>
                  <a:lnTo>
                    <a:pt x="39" y="138"/>
                  </a:lnTo>
                  <a:lnTo>
                    <a:pt x="48" y="182"/>
                  </a:lnTo>
                  <a:lnTo>
                    <a:pt x="31" y="220"/>
                  </a:lnTo>
                  <a:lnTo>
                    <a:pt x="18" y="313"/>
                  </a:lnTo>
                  <a:lnTo>
                    <a:pt x="28" y="348"/>
                  </a:lnTo>
                  <a:lnTo>
                    <a:pt x="19" y="351"/>
                  </a:lnTo>
                  <a:lnTo>
                    <a:pt x="23" y="381"/>
                  </a:lnTo>
                  <a:lnTo>
                    <a:pt x="0" y="44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29" name="Freeform 2456"/>
            <p:cNvSpPr>
              <a:spLocks/>
            </p:cNvSpPr>
            <p:nvPr/>
          </p:nvSpPr>
          <p:spPr bwMode="auto">
            <a:xfrm>
              <a:off x="2758072" y="6018474"/>
              <a:ext cx="75084" cy="74599"/>
            </a:xfrm>
            <a:custGeom>
              <a:avLst/>
              <a:gdLst>
                <a:gd name="T0" fmla="*/ 0 w 49"/>
                <a:gd name="T1" fmla="*/ 0 h 42"/>
                <a:gd name="T2" fmla="*/ 0 w 49"/>
                <a:gd name="T3" fmla="*/ 0 h 42"/>
                <a:gd name="T4" fmla="*/ 2 w 49"/>
                <a:gd name="T5" fmla="*/ 41 h 42"/>
                <a:gd name="T6" fmla="*/ 48 w 49"/>
                <a:gd name="T7" fmla="*/ 37 h 42"/>
                <a:gd name="T8" fmla="*/ 11 w 49"/>
                <a:gd name="T9" fmla="*/ 20 h 42"/>
                <a:gd name="T10" fmla="*/ 0 w 49"/>
                <a:gd name="T11" fmla="*/ 0 h 42"/>
                <a:gd name="T12" fmla="*/ 0 w 49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42"/>
                <a:gd name="T23" fmla="*/ 49 w 49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42">
                  <a:moveTo>
                    <a:pt x="0" y="0"/>
                  </a:moveTo>
                  <a:lnTo>
                    <a:pt x="0" y="0"/>
                  </a:lnTo>
                  <a:lnTo>
                    <a:pt x="2" y="41"/>
                  </a:lnTo>
                  <a:lnTo>
                    <a:pt x="48" y="37"/>
                  </a:lnTo>
                  <a:lnTo>
                    <a:pt x="11" y="20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30" name="Freeform 2457"/>
            <p:cNvSpPr>
              <a:spLocks/>
            </p:cNvSpPr>
            <p:nvPr/>
          </p:nvSpPr>
          <p:spPr bwMode="auto">
            <a:xfrm>
              <a:off x="2736619" y="4851528"/>
              <a:ext cx="252834" cy="328592"/>
            </a:xfrm>
            <a:custGeom>
              <a:avLst/>
              <a:gdLst>
                <a:gd name="T0" fmla="*/ 0 w 165"/>
                <a:gd name="T1" fmla="*/ 18 h 185"/>
                <a:gd name="T2" fmla="*/ 0 w 165"/>
                <a:gd name="T3" fmla="*/ 18 h 185"/>
                <a:gd name="T4" fmla="*/ 13 w 165"/>
                <a:gd name="T5" fmla="*/ 38 h 185"/>
                <a:gd name="T6" fmla="*/ 4 w 165"/>
                <a:gd name="T7" fmla="*/ 80 h 185"/>
                <a:gd name="T8" fmla="*/ 13 w 165"/>
                <a:gd name="T9" fmla="*/ 84 h 185"/>
                <a:gd name="T10" fmla="*/ 9 w 165"/>
                <a:gd name="T11" fmla="*/ 91 h 185"/>
                <a:gd name="T12" fmla="*/ 1 w 165"/>
                <a:gd name="T13" fmla="*/ 108 h 185"/>
                <a:gd name="T14" fmla="*/ 16 w 165"/>
                <a:gd name="T15" fmla="*/ 133 h 185"/>
                <a:gd name="T16" fmla="*/ 24 w 165"/>
                <a:gd name="T17" fmla="*/ 183 h 185"/>
                <a:gd name="T18" fmla="*/ 34 w 165"/>
                <a:gd name="T19" fmla="*/ 184 h 185"/>
                <a:gd name="T20" fmla="*/ 48 w 165"/>
                <a:gd name="T21" fmla="*/ 169 h 185"/>
                <a:gd name="T22" fmla="*/ 73 w 165"/>
                <a:gd name="T23" fmla="*/ 181 h 185"/>
                <a:gd name="T24" fmla="*/ 75 w 165"/>
                <a:gd name="T25" fmla="*/ 172 h 185"/>
                <a:gd name="T26" fmla="*/ 97 w 165"/>
                <a:gd name="T27" fmla="*/ 176 h 185"/>
                <a:gd name="T28" fmla="*/ 106 w 165"/>
                <a:gd name="T29" fmla="*/ 139 h 185"/>
                <a:gd name="T30" fmla="*/ 145 w 165"/>
                <a:gd name="T31" fmla="*/ 133 h 185"/>
                <a:gd name="T32" fmla="*/ 159 w 165"/>
                <a:gd name="T33" fmla="*/ 145 h 185"/>
                <a:gd name="T34" fmla="*/ 164 w 165"/>
                <a:gd name="T35" fmla="*/ 117 h 185"/>
                <a:gd name="T36" fmla="*/ 155 w 165"/>
                <a:gd name="T37" fmla="*/ 93 h 185"/>
                <a:gd name="T38" fmla="*/ 132 w 165"/>
                <a:gd name="T39" fmla="*/ 91 h 185"/>
                <a:gd name="T40" fmla="*/ 122 w 165"/>
                <a:gd name="T41" fmla="*/ 55 h 185"/>
                <a:gd name="T42" fmla="*/ 62 w 165"/>
                <a:gd name="T43" fmla="*/ 31 h 185"/>
                <a:gd name="T44" fmla="*/ 58 w 165"/>
                <a:gd name="T45" fmla="*/ 0 h 185"/>
                <a:gd name="T46" fmla="*/ 17 w 165"/>
                <a:gd name="T47" fmla="*/ 19 h 185"/>
                <a:gd name="T48" fmla="*/ 0 w 165"/>
                <a:gd name="T49" fmla="*/ 18 h 185"/>
                <a:gd name="T50" fmla="*/ 0 w 165"/>
                <a:gd name="T51" fmla="*/ 18 h 18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5"/>
                <a:gd name="T79" fmla="*/ 0 h 185"/>
                <a:gd name="T80" fmla="*/ 165 w 165"/>
                <a:gd name="T81" fmla="*/ 185 h 18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5" h="185">
                  <a:moveTo>
                    <a:pt x="0" y="18"/>
                  </a:moveTo>
                  <a:lnTo>
                    <a:pt x="0" y="18"/>
                  </a:lnTo>
                  <a:lnTo>
                    <a:pt x="13" y="38"/>
                  </a:lnTo>
                  <a:lnTo>
                    <a:pt x="4" y="80"/>
                  </a:lnTo>
                  <a:lnTo>
                    <a:pt x="13" y="84"/>
                  </a:lnTo>
                  <a:lnTo>
                    <a:pt x="9" y="91"/>
                  </a:lnTo>
                  <a:lnTo>
                    <a:pt x="1" y="108"/>
                  </a:lnTo>
                  <a:lnTo>
                    <a:pt x="16" y="133"/>
                  </a:lnTo>
                  <a:lnTo>
                    <a:pt x="24" y="183"/>
                  </a:lnTo>
                  <a:lnTo>
                    <a:pt x="34" y="184"/>
                  </a:lnTo>
                  <a:lnTo>
                    <a:pt x="48" y="169"/>
                  </a:lnTo>
                  <a:lnTo>
                    <a:pt x="73" y="181"/>
                  </a:lnTo>
                  <a:lnTo>
                    <a:pt x="75" y="172"/>
                  </a:lnTo>
                  <a:lnTo>
                    <a:pt x="97" y="176"/>
                  </a:lnTo>
                  <a:lnTo>
                    <a:pt x="106" y="139"/>
                  </a:lnTo>
                  <a:lnTo>
                    <a:pt x="145" y="133"/>
                  </a:lnTo>
                  <a:lnTo>
                    <a:pt x="159" y="145"/>
                  </a:lnTo>
                  <a:lnTo>
                    <a:pt x="164" y="117"/>
                  </a:lnTo>
                  <a:lnTo>
                    <a:pt x="155" y="93"/>
                  </a:lnTo>
                  <a:lnTo>
                    <a:pt x="132" y="91"/>
                  </a:lnTo>
                  <a:lnTo>
                    <a:pt x="122" y="55"/>
                  </a:lnTo>
                  <a:lnTo>
                    <a:pt x="62" y="31"/>
                  </a:lnTo>
                  <a:lnTo>
                    <a:pt x="58" y="0"/>
                  </a:lnTo>
                  <a:lnTo>
                    <a:pt x="17" y="19"/>
                  </a:lnTo>
                  <a:lnTo>
                    <a:pt x="0" y="18"/>
                  </a:lnTo>
                </a:path>
              </a:pathLst>
            </a:custGeom>
            <a:solidFill>
              <a:srgbClr val="A3CCB8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31" name="Freeform 2458"/>
            <p:cNvSpPr>
              <a:spLocks/>
            </p:cNvSpPr>
            <p:nvPr/>
          </p:nvSpPr>
          <p:spPr bwMode="auto">
            <a:xfrm>
              <a:off x="2329019" y="4169478"/>
              <a:ext cx="19920" cy="65718"/>
            </a:xfrm>
            <a:custGeom>
              <a:avLst/>
              <a:gdLst>
                <a:gd name="T0" fmla="*/ 0 w 13"/>
                <a:gd name="T1" fmla="*/ 8 h 37"/>
                <a:gd name="T2" fmla="*/ 0 w 13"/>
                <a:gd name="T3" fmla="*/ 8 h 37"/>
                <a:gd name="T4" fmla="*/ 5 w 13"/>
                <a:gd name="T5" fmla="*/ 36 h 37"/>
                <a:gd name="T6" fmla="*/ 12 w 13"/>
                <a:gd name="T7" fmla="*/ 0 h 37"/>
                <a:gd name="T8" fmla="*/ 0 w 13"/>
                <a:gd name="T9" fmla="*/ 8 h 37"/>
                <a:gd name="T10" fmla="*/ 0 w 13"/>
                <a:gd name="T11" fmla="*/ 8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37"/>
                <a:gd name="T20" fmla="*/ 13 w 13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37">
                  <a:moveTo>
                    <a:pt x="0" y="8"/>
                  </a:moveTo>
                  <a:lnTo>
                    <a:pt x="0" y="8"/>
                  </a:lnTo>
                  <a:lnTo>
                    <a:pt x="5" y="36"/>
                  </a:lnTo>
                  <a:lnTo>
                    <a:pt x="12" y="0"/>
                  </a:lnTo>
                  <a:lnTo>
                    <a:pt x="0" y="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32" name="Freeform 2459"/>
            <p:cNvSpPr>
              <a:spLocks/>
            </p:cNvSpPr>
            <p:nvPr/>
          </p:nvSpPr>
          <p:spPr bwMode="auto">
            <a:xfrm>
              <a:off x="2623227" y="5892365"/>
              <a:ext cx="15323" cy="39076"/>
            </a:xfrm>
            <a:custGeom>
              <a:avLst/>
              <a:gdLst>
                <a:gd name="T0" fmla="*/ 0 w 10"/>
                <a:gd name="T1" fmla="*/ 9 h 22"/>
                <a:gd name="T2" fmla="*/ 0 w 10"/>
                <a:gd name="T3" fmla="*/ 9 h 22"/>
                <a:gd name="T4" fmla="*/ 4 w 10"/>
                <a:gd name="T5" fmla="*/ 0 h 22"/>
                <a:gd name="T6" fmla="*/ 9 w 10"/>
                <a:gd name="T7" fmla="*/ 21 h 22"/>
                <a:gd name="T8" fmla="*/ 0 w 10"/>
                <a:gd name="T9" fmla="*/ 9 h 22"/>
                <a:gd name="T10" fmla="*/ 0 w 10"/>
                <a:gd name="T11" fmla="*/ 9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22"/>
                <a:gd name="T20" fmla="*/ 10 w 10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22">
                  <a:moveTo>
                    <a:pt x="0" y="9"/>
                  </a:moveTo>
                  <a:lnTo>
                    <a:pt x="0" y="9"/>
                  </a:lnTo>
                  <a:lnTo>
                    <a:pt x="4" y="0"/>
                  </a:lnTo>
                  <a:lnTo>
                    <a:pt x="9" y="21"/>
                  </a:lnTo>
                  <a:lnTo>
                    <a:pt x="0" y="9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33" name="Freeform 2460"/>
            <p:cNvSpPr>
              <a:spLocks/>
            </p:cNvSpPr>
            <p:nvPr/>
          </p:nvSpPr>
          <p:spPr bwMode="auto">
            <a:xfrm>
              <a:off x="2638550" y="5686330"/>
              <a:ext cx="13791" cy="49733"/>
            </a:xfrm>
            <a:custGeom>
              <a:avLst/>
              <a:gdLst>
                <a:gd name="T0" fmla="*/ 0 w 9"/>
                <a:gd name="T1" fmla="*/ 23 h 28"/>
                <a:gd name="T2" fmla="*/ 0 w 9"/>
                <a:gd name="T3" fmla="*/ 23 h 28"/>
                <a:gd name="T4" fmla="*/ 8 w 9"/>
                <a:gd name="T5" fmla="*/ 0 h 28"/>
                <a:gd name="T6" fmla="*/ 8 w 9"/>
                <a:gd name="T7" fmla="*/ 27 h 28"/>
                <a:gd name="T8" fmla="*/ 0 w 9"/>
                <a:gd name="T9" fmla="*/ 23 h 28"/>
                <a:gd name="T10" fmla="*/ 0 w 9"/>
                <a:gd name="T11" fmla="*/ 23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28"/>
                <a:gd name="T20" fmla="*/ 9 w 9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28">
                  <a:moveTo>
                    <a:pt x="0" y="23"/>
                  </a:moveTo>
                  <a:lnTo>
                    <a:pt x="0" y="23"/>
                  </a:lnTo>
                  <a:lnTo>
                    <a:pt x="8" y="0"/>
                  </a:lnTo>
                  <a:lnTo>
                    <a:pt x="8" y="27"/>
                  </a:lnTo>
                  <a:lnTo>
                    <a:pt x="0" y="23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34" name="Freeform 2461"/>
            <p:cNvSpPr>
              <a:spLocks/>
            </p:cNvSpPr>
            <p:nvPr/>
          </p:nvSpPr>
          <p:spPr bwMode="auto">
            <a:xfrm>
              <a:off x="2652341" y="6043340"/>
              <a:ext cx="29115" cy="23091"/>
            </a:xfrm>
            <a:custGeom>
              <a:avLst/>
              <a:gdLst>
                <a:gd name="T0" fmla="*/ 0 w 19"/>
                <a:gd name="T1" fmla="*/ 0 h 13"/>
                <a:gd name="T2" fmla="*/ 0 w 19"/>
                <a:gd name="T3" fmla="*/ 0 h 13"/>
                <a:gd name="T4" fmla="*/ 18 w 19"/>
                <a:gd name="T5" fmla="*/ 3 h 13"/>
                <a:gd name="T6" fmla="*/ 18 w 19"/>
                <a:gd name="T7" fmla="*/ 12 h 13"/>
                <a:gd name="T8" fmla="*/ 0 w 19"/>
                <a:gd name="T9" fmla="*/ 0 h 13"/>
                <a:gd name="T10" fmla="*/ 0 w 19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3"/>
                <a:gd name="T20" fmla="*/ 19 w 19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3">
                  <a:moveTo>
                    <a:pt x="0" y="0"/>
                  </a:moveTo>
                  <a:lnTo>
                    <a:pt x="0" y="0"/>
                  </a:lnTo>
                  <a:lnTo>
                    <a:pt x="18" y="3"/>
                  </a:lnTo>
                  <a:lnTo>
                    <a:pt x="18" y="12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35" name="Freeform 2462"/>
            <p:cNvSpPr>
              <a:spLocks/>
            </p:cNvSpPr>
            <p:nvPr/>
          </p:nvSpPr>
          <p:spPr bwMode="auto">
            <a:xfrm>
              <a:off x="2658470" y="5995384"/>
              <a:ext cx="42905" cy="49733"/>
            </a:xfrm>
            <a:custGeom>
              <a:avLst/>
              <a:gdLst>
                <a:gd name="T0" fmla="*/ 0 w 28"/>
                <a:gd name="T1" fmla="*/ 5 h 28"/>
                <a:gd name="T2" fmla="*/ 0 w 28"/>
                <a:gd name="T3" fmla="*/ 5 h 28"/>
                <a:gd name="T4" fmla="*/ 7 w 28"/>
                <a:gd name="T5" fmla="*/ 0 h 28"/>
                <a:gd name="T6" fmla="*/ 6 w 28"/>
                <a:gd name="T7" fmla="*/ 13 h 28"/>
                <a:gd name="T8" fmla="*/ 27 w 28"/>
                <a:gd name="T9" fmla="*/ 17 h 28"/>
                <a:gd name="T10" fmla="*/ 14 w 28"/>
                <a:gd name="T11" fmla="*/ 27 h 28"/>
                <a:gd name="T12" fmla="*/ 0 w 28"/>
                <a:gd name="T13" fmla="*/ 5 h 28"/>
                <a:gd name="T14" fmla="*/ 0 w 28"/>
                <a:gd name="T15" fmla="*/ 5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28"/>
                <a:gd name="T26" fmla="*/ 28 w 28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28">
                  <a:moveTo>
                    <a:pt x="0" y="5"/>
                  </a:moveTo>
                  <a:lnTo>
                    <a:pt x="0" y="5"/>
                  </a:lnTo>
                  <a:lnTo>
                    <a:pt x="7" y="0"/>
                  </a:lnTo>
                  <a:lnTo>
                    <a:pt x="6" y="13"/>
                  </a:lnTo>
                  <a:lnTo>
                    <a:pt x="27" y="17"/>
                  </a:lnTo>
                  <a:lnTo>
                    <a:pt x="14" y="27"/>
                  </a:lnTo>
                  <a:lnTo>
                    <a:pt x="0" y="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36" name="Freeform 2463"/>
            <p:cNvSpPr>
              <a:spLocks/>
            </p:cNvSpPr>
            <p:nvPr/>
          </p:nvSpPr>
          <p:spPr bwMode="auto">
            <a:xfrm>
              <a:off x="2687585" y="6059326"/>
              <a:ext cx="24518" cy="14209"/>
            </a:xfrm>
            <a:custGeom>
              <a:avLst/>
              <a:gdLst>
                <a:gd name="T0" fmla="*/ 0 w 16"/>
                <a:gd name="T1" fmla="*/ 5 h 8"/>
                <a:gd name="T2" fmla="*/ 0 w 16"/>
                <a:gd name="T3" fmla="*/ 5 h 8"/>
                <a:gd name="T4" fmla="*/ 4 w 16"/>
                <a:gd name="T5" fmla="*/ 0 h 8"/>
                <a:gd name="T6" fmla="*/ 15 w 16"/>
                <a:gd name="T7" fmla="*/ 7 h 8"/>
                <a:gd name="T8" fmla="*/ 0 w 16"/>
                <a:gd name="T9" fmla="*/ 5 h 8"/>
                <a:gd name="T10" fmla="*/ 0 w 16"/>
                <a:gd name="T11" fmla="*/ 5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8"/>
                <a:gd name="T20" fmla="*/ 16 w 16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8">
                  <a:moveTo>
                    <a:pt x="0" y="5"/>
                  </a:moveTo>
                  <a:lnTo>
                    <a:pt x="0" y="5"/>
                  </a:lnTo>
                  <a:lnTo>
                    <a:pt x="4" y="0"/>
                  </a:lnTo>
                  <a:lnTo>
                    <a:pt x="15" y="7"/>
                  </a:lnTo>
                  <a:lnTo>
                    <a:pt x="0" y="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37" name="Freeform 2464"/>
            <p:cNvSpPr>
              <a:spLocks/>
            </p:cNvSpPr>
            <p:nvPr/>
          </p:nvSpPr>
          <p:spPr bwMode="auto">
            <a:xfrm>
              <a:off x="2702908" y="6018474"/>
              <a:ext cx="59761" cy="74599"/>
            </a:xfrm>
            <a:custGeom>
              <a:avLst/>
              <a:gdLst>
                <a:gd name="T0" fmla="*/ 0 w 39"/>
                <a:gd name="T1" fmla="*/ 34 h 42"/>
                <a:gd name="T2" fmla="*/ 0 w 39"/>
                <a:gd name="T3" fmla="*/ 34 h 42"/>
                <a:gd name="T4" fmla="*/ 6 w 39"/>
                <a:gd name="T5" fmla="*/ 27 h 42"/>
                <a:gd name="T6" fmla="*/ 26 w 39"/>
                <a:gd name="T7" fmla="*/ 31 h 42"/>
                <a:gd name="T8" fmla="*/ 17 w 39"/>
                <a:gd name="T9" fmla="*/ 21 h 42"/>
                <a:gd name="T10" fmla="*/ 27 w 39"/>
                <a:gd name="T11" fmla="*/ 14 h 42"/>
                <a:gd name="T12" fmla="*/ 12 w 39"/>
                <a:gd name="T13" fmla="*/ 12 h 42"/>
                <a:gd name="T14" fmla="*/ 12 w 39"/>
                <a:gd name="T15" fmla="*/ 2 h 42"/>
                <a:gd name="T16" fmla="*/ 36 w 39"/>
                <a:gd name="T17" fmla="*/ 0 h 42"/>
                <a:gd name="T18" fmla="*/ 38 w 39"/>
                <a:gd name="T19" fmla="*/ 41 h 42"/>
                <a:gd name="T20" fmla="*/ 0 w 39"/>
                <a:gd name="T21" fmla="*/ 34 h 42"/>
                <a:gd name="T22" fmla="*/ 0 w 39"/>
                <a:gd name="T23" fmla="*/ 34 h 4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"/>
                <a:gd name="T37" fmla="*/ 0 h 42"/>
                <a:gd name="T38" fmla="*/ 39 w 39"/>
                <a:gd name="T39" fmla="*/ 42 h 4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" h="42">
                  <a:moveTo>
                    <a:pt x="0" y="34"/>
                  </a:moveTo>
                  <a:lnTo>
                    <a:pt x="0" y="34"/>
                  </a:lnTo>
                  <a:lnTo>
                    <a:pt x="6" y="27"/>
                  </a:lnTo>
                  <a:lnTo>
                    <a:pt x="26" y="31"/>
                  </a:lnTo>
                  <a:lnTo>
                    <a:pt x="17" y="21"/>
                  </a:lnTo>
                  <a:lnTo>
                    <a:pt x="27" y="14"/>
                  </a:lnTo>
                  <a:lnTo>
                    <a:pt x="12" y="12"/>
                  </a:lnTo>
                  <a:lnTo>
                    <a:pt x="12" y="2"/>
                  </a:lnTo>
                  <a:lnTo>
                    <a:pt x="36" y="0"/>
                  </a:lnTo>
                  <a:lnTo>
                    <a:pt x="38" y="41"/>
                  </a:lnTo>
                  <a:lnTo>
                    <a:pt x="0" y="3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38" name="Freeform 2465"/>
            <p:cNvSpPr>
              <a:spLocks/>
            </p:cNvSpPr>
            <p:nvPr/>
          </p:nvSpPr>
          <p:spPr bwMode="auto">
            <a:xfrm>
              <a:off x="2732023" y="6103730"/>
              <a:ext cx="44438" cy="15986"/>
            </a:xfrm>
            <a:custGeom>
              <a:avLst/>
              <a:gdLst>
                <a:gd name="T0" fmla="*/ 0 w 29"/>
                <a:gd name="T1" fmla="*/ 0 h 9"/>
                <a:gd name="T2" fmla="*/ 0 w 29"/>
                <a:gd name="T3" fmla="*/ 0 h 9"/>
                <a:gd name="T4" fmla="*/ 25 w 29"/>
                <a:gd name="T5" fmla="*/ 2 h 9"/>
                <a:gd name="T6" fmla="*/ 28 w 29"/>
                <a:gd name="T7" fmla="*/ 8 h 9"/>
                <a:gd name="T8" fmla="*/ 0 w 29"/>
                <a:gd name="T9" fmla="*/ 0 h 9"/>
                <a:gd name="T10" fmla="*/ 0 w 29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9"/>
                <a:gd name="T20" fmla="*/ 29 w 29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9">
                  <a:moveTo>
                    <a:pt x="0" y="0"/>
                  </a:moveTo>
                  <a:lnTo>
                    <a:pt x="0" y="0"/>
                  </a:lnTo>
                  <a:lnTo>
                    <a:pt x="25" y="2"/>
                  </a:lnTo>
                  <a:lnTo>
                    <a:pt x="28" y="8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39" name="Freeform 2466"/>
            <p:cNvSpPr>
              <a:spLocks/>
            </p:cNvSpPr>
            <p:nvPr/>
          </p:nvSpPr>
          <p:spPr bwMode="auto">
            <a:xfrm>
              <a:off x="2773395" y="6093073"/>
              <a:ext cx="21453" cy="12433"/>
            </a:xfrm>
            <a:custGeom>
              <a:avLst/>
              <a:gdLst>
                <a:gd name="T0" fmla="*/ 0 w 14"/>
                <a:gd name="T1" fmla="*/ 6 h 7"/>
                <a:gd name="T2" fmla="*/ 0 w 14"/>
                <a:gd name="T3" fmla="*/ 6 h 7"/>
                <a:gd name="T4" fmla="*/ 3 w 14"/>
                <a:gd name="T5" fmla="*/ 0 h 7"/>
                <a:gd name="T6" fmla="*/ 13 w 14"/>
                <a:gd name="T7" fmla="*/ 6 h 7"/>
                <a:gd name="T8" fmla="*/ 0 w 14"/>
                <a:gd name="T9" fmla="*/ 6 h 7"/>
                <a:gd name="T10" fmla="*/ 0 w 14"/>
                <a:gd name="T11" fmla="*/ 6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7"/>
                <a:gd name="T20" fmla="*/ 14 w 14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7">
                  <a:moveTo>
                    <a:pt x="0" y="6"/>
                  </a:moveTo>
                  <a:lnTo>
                    <a:pt x="0" y="6"/>
                  </a:lnTo>
                  <a:lnTo>
                    <a:pt x="3" y="0"/>
                  </a:lnTo>
                  <a:lnTo>
                    <a:pt x="13" y="6"/>
                  </a:lnTo>
                  <a:lnTo>
                    <a:pt x="0" y="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40" name="Freeform 2467"/>
            <p:cNvSpPr>
              <a:spLocks/>
            </p:cNvSpPr>
            <p:nvPr/>
          </p:nvSpPr>
          <p:spPr bwMode="auto">
            <a:xfrm>
              <a:off x="2402571" y="4354200"/>
              <a:ext cx="67423" cy="65718"/>
            </a:xfrm>
            <a:custGeom>
              <a:avLst/>
              <a:gdLst>
                <a:gd name="T0" fmla="*/ 0 w 44"/>
                <a:gd name="T1" fmla="*/ 0 h 37"/>
                <a:gd name="T2" fmla="*/ 0 w 44"/>
                <a:gd name="T3" fmla="*/ 0 h 37"/>
                <a:gd name="T4" fmla="*/ 1 w 44"/>
                <a:gd name="T5" fmla="*/ 14 h 37"/>
                <a:gd name="T6" fmla="*/ 10 w 44"/>
                <a:gd name="T7" fmla="*/ 12 h 37"/>
                <a:gd name="T8" fmla="*/ 37 w 44"/>
                <a:gd name="T9" fmla="*/ 36 h 37"/>
                <a:gd name="T10" fmla="*/ 43 w 44"/>
                <a:gd name="T11" fmla="*/ 18 h 37"/>
                <a:gd name="T12" fmla="*/ 28 w 44"/>
                <a:gd name="T13" fmla="*/ 1 h 37"/>
                <a:gd name="T14" fmla="*/ 0 w 44"/>
                <a:gd name="T15" fmla="*/ 0 h 37"/>
                <a:gd name="T16" fmla="*/ 0 w 44"/>
                <a:gd name="T17" fmla="*/ 0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4"/>
                <a:gd name="T28" fmla="*/ 0 h 37"/>
                <a:gd name="T29" fmla="*/ 44 w 44"/>
                <a:gd name="T30" fmla="*/ 37 h 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4" h="37">
                  <a:moveTo>
                    <a:pt x="0" y="0"/>
                  </a:moveTo>
                  <a:lnTo>
                    <a:pt x="0" y="0"/>
                  </a:lnTo>
                  <a:lnTo>
                    <a:pt x="1" y="14"/>
                  </a:lnTo>
                  <a:lnTo>
                    <a:pt x="10" y="12"/>
                  </a:lnTo>
                  <a:lnTo>
                    <a:pt x="37" y="36"/>
                  </a:lnTo>
                  <a:lnTo>
                    <a:pt x="43" y="18"/>
                  </a:lnTo>
                  <a:lnTo>
                    <a:pt x="28" y="1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41" name="Freeform 2468"/>
            <p:cNvSpPr>
              <a:spLocks/>
            </p:cNvSpPr>
            <p:nvPr/>
          </p:nvSpPr>
          <p:spPr bwMode="auto">
            <a:xfrm>
              <a:off x="2417895" y="4054026"/>
              <a:ext cx="226785" cy="83480"/>
            </a:xfrm>
            <a:custGeom>
              <a:avLst/>
              <a:gdLst>
                <a:gd name="T0" fmla="*/ 0 w 148"/>
                <a:gd name="T1" fmla="*/ 18 h 47"/>
                <a:gd name="T2" fmla="*/ 0 w 148"/>
                <a:gd name="T3" fmla="*/ 18 h 47"/>
                <a:gd name="T4" fmla="*/ 20 w 148"/>
                <a:gd name="T5" fmla="*/ 2 h 47"/>
                <a:gd name="T6" fmla="*/ 58 w 148"/>
                <a:gd name="T7" fmla="*/ 0 h 47"/>
                <a:gd name="T8" fmla="*/ 147 w 148"/>
                <a:gd name="T9" fmla="*/ 39 h 47"/>
                <a:gd name="T10" fmla="*/ 99 w 148"/>
                <a:gd name="T11" fmla="*/ 46 h 47"/>
                <a:gd name="T12" fmla="*/ 107 w 148"/>
                <a:gd name="T13" fmla="*/ 37 h 47"/>
                <a:gd name="T14" fmla="*/ 84 w 148"/>
                <a:gd name="T15" fmla="*/ 22 h 47"/>
                <a:gd name="T16" fmla="*/ 40 w 148"/>
                <a:gd name="T17" fmla="*/ 14 h 47"/>
                <a:gd name="T18" fmla="*/ 42 w 148"/>
                <a:gd name="T19" fmla="*/ 7 h 47"/>
                <a:gd name="T20" fmla="*/ 0 w 148"/>
                <a:gd name="T21" fmla="*/ 18 h 47"/>
                <a:gd name="T22" fmla="*/ 0 w 148"/>
                <a:gd name="T23" fmla="*/ 18 h 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8"/>
                <a:gd name="T37" fmla="*/ 0 h 47"/>
                <a:gd name="T38" fmla="*/ 148 w 148"/>
                <a:gd name="T39" fmla="*/ 47 h 4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8" h="47">
                  <a:moveTo>
                    <a:pt x="0" y="18"/>
                  </a:moveTo>
                  <a:lnTo>
                    <a:pt x="0" y="18"/>
                  </a:lnTo>
                  <a:lnTo>
                    <a:pt x="20" y="2"/>
                  </a:lnTo>
                  <a:lnTo>
                    <a:pt x="58" y="0"/>
                  </a:lnTo>
                  <a:lnTo>
                    <a:pt x="147" y="39"/>
                  </a:lnTo>
                  <a:lnTo>
                    <a:pt x="99" y="46"/>
                  </a:lnTo>
                  <a:lnTo>
                    <a:pt x="107" y="37"/>
                  </a:lnTo>
                  <a:lnTo>
                    <a:pt x="84" y="22"/>
                  </a:lnTo>
                  <a:lnTo>
                    <a:pt x="40" y="14"/>
                  </a:lnTo>
                  <a:lnTo>
                    <a:pt x="42" y="7"/>
                  </a:lnTo>
                  <a:lnTo>
                    <a:pt x="0" y="1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42" name="Freeform 2469"/>
            <p:cNvSpPr>
              <a:spLocks/>
            </p:cNvSpPr>
            <p:nvPr/>
          </p:nvSpPr>
          <p:spPr bwMode="auto">
            <a:xfrm>
              <a:off x="2692182" y="4135730"/>
              <a:ext cx="72019" cy="47957"/>
            </a:xfrm>
            <a:custGeom>
              <a:avLst/>
              <a:gdLst>
                <a:gd name="T0" fmla="*/ 0 w 47"/>
                <a:gd name="T1" fmla="*/ 0 h 27"/>
                <a:gd name="T2" fmla="*/ 0 w 47"/>
                <a:gd name="T3" fmla="*/ 0 h 27"/>
                <a:gd name="T4" fmla="*/ 0 w 47"/>
                <a:gd name="T5" fmla="*/ 26 h 27"/>
                <a:gd name="T6" fmla="*/ 46 w 47"/>
                <a:gd name="T7" fmla="*/ 17 h 27"/>
                <a:gd name="T8" fmla="*/ 26 w 47"/>
                <a:gd name="T9" fmla="*/ 3 h 27"/>
                <a:gd name="T10" fmla="*/ 0 w 47"/>
                <a:gd name="T11" fmla="*/ 0 h 27"/>
                <a:gd name="T12" fmla="*/ 0 w 47"/>
                <a:gd name="T13" fmla="*/ 0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"/>
                <a:gd name="T22" fmla="*/ 0 h 27"/>
                <a:gd name="T23" fmla="*/ 47 w 47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" h="27">
                  <a:moveTo>
                    <a:pt x="0" y="0"/>
                  </a:moveTo>
                  <a:lnTo>
                    <a:pt x="0" y="0"/>
                  </a:lnTo>
                  <a:lnTo>
                    <a:pt x="0" y="26"/>
                  </a:lnTo>
                  <a:lnTo>
                    <a:pt x="46" y="17"/>
                  </a:lnTo>
                  <a:lnTo>
                    <a:pt x="26" y="3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43" name="Freeform 2470"/>
            <p:cNvSpPr>
              <a:spLocks/>
            </p:cNvSpPr>
            <p:nvPr/>
          </p:nvSpPr>
          <p:spPr bwMode="auto">
            <a:xfrm>
              <a:off x="2310631" y="4268943"/>
              <a:ext cx="50566" cy="26643"/>
            </a:xfrm>
            <a:custGeom>
              <a:avLst/>
              <a:gdLst>
                <a:gd name="T0" fmla="*/ 0 w 33"/>
                <a:gd name="T1" fmla="*/ 11 h 15"/>
                <a:gd name="T2" fmla="*/ 0 w 33"/>
                <a:gd name="T3" fmla="*/ 11 h 15"/>
                <a:gd name="T4" fmla="*/ 9 w 33"/>
                <a:gd name="T5" fmla="*/ 0 h 15"/>
                <a:gd name="T6" fmla="*/ 32 w 33"/>
                <a:gd name="T7" fmla="*/ 14 h 15"/>
                <a:gd name="T8" fmla="*/ 0 w 33"/>
                <a:gd name="T9" fmla="*/ 11 h 15"/>
                <a:gd name="T10" fmla="*/ 0 w 33"/>
                <a:gd name="T11" fmla="*/ 11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15"/>
                <a:gd name="T20" fmla="*/ 33 w 33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15">
                  <a:moveTo>
                    <a:pt x="0" y="11"/>
                  </a:moveTo>
                  <a:lnTo>
                    <a:pt x="0" y="11"/>
                  </a:lnTo>
                  <a:lnTo>
                    <a:pt x="9" y="0"/>
                  </a:lnTo>
                  <a:lnTo>
                    <a:pt x="32" y="14"/>
                  </a:lnTo>
                  <a:lnTo>
                    <a:pt x="0" y="11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44" name="Freeform 2471"/>
            <p:cNvSpPr>
              <a:spLocks/>
            </p:cNvSpPr>
            <p:nvPr/>
          </p:nvSpPr>
          <p:spPr bwMode="auto">
            <a:xfrm>
              <a:off x="2922031" y="5977622"/>
              <a:ext cx="33711" cy="23091"/>
            </a:xfrm>
            <a:custGeom>
              <a:avLst/>
              <a:gdLst>
                <a:gd name="T0" fmla="*/ 0 w 22"/>
                <a:gd name="T1" fmla="*/ 12 h 13"/>
                <a:gd name="T2" fmla="*/ 0 w 22"/>
                <a:gd name="T3" fmla="*/ 12 h 13"/>
                <a:gd name="T4" fmla="*/ 12 w 22"/>
                <a:gd name="T5" fmla="*/ 5 h 13"/>
                <a:gd name="T6" fmla="*/ 6 w 22"/>
                <a:gd name="T7" fmla="*/ 0 h 13"/>
                <a:gd name="T8" fmla="*/ 21 w 22"/>
                <a:gd name="T9" fmla="*/ 1 h 13"/>
                <a:gd name="T10" fmla="*/ 0 w 22"/>
                <a:gd name="T11" fmla="*/ 12 h 13"/>
                <a:gd name="T12" fmla="*/ 0 w 22"/>
                <a:gd name="T13" fmla="*/ 12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13"/>
                <a:gd name="T23" fmla="*/ 22 w 22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13">
                  <a:moveTo>
                    <a:pt x="0" y="12"/>
                  </a:moveTo>
                  <a:lnTo>
                    <a:pt x="0" y="12"/>
                  </a:lnTo>
                  <a:lnTo>
                    <a:pt x="12" y="5"/>
                  </a:lnTo>
                  <a:lnTo>
                    <a:pt x="6" y="0"/>
                  </a:lnTo>
                  <a:lnTo>
                    <a:pt x="21" y="1"/>
                  </a:lnTo>
                  <a:lnTo>
                    <a:pt x="0" y="1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45" name="Freeform 2472"/>
            <p:cNvSpPr>
              <a:spLocks/>
            </p:cNvSpPr>
            <p:nvPr/>
          </p:nvSpPr>
          <p:spPr bwMode="auto">
            <a:xfrm>
              <a:off x="2948081" y="5974069"/>
              <a:ext cx="38308" cy="28419"/>
            </a:xfrm>
            <a:custGeom>
              <a:avLst/>
              <a:gdLst>
                <a:gd name="T0" fmla="*/ 0 w 25"/>
                <a:gd name="T1" fmla="*/ 15 h 16"/>
                <a:gd name="T2" fmla="*/ 0 w 25"/>
                <a:gd name="T3" fmla="*/ 15 h 16"/>
                <a:gd name="T4" fmla="*/ 11 w 25"/>
                <a:gd name="T5" fmla="*/ 0 h 16"/>
                <a:gd name="T6" fmla="*/ 24 w 25"/>
                <a:gd name="T7" fmla="*/ 5 h 16"/>
                <a:gd name="T8" fmla="*/ 0 w 25"/>
                <a:gd name="T9" fmla="*/ 15 h 16"/>
                <a:gd name="T10" fmla="*/ 0 w 25"/>
                <a:gd name="T11" fmla="*/ 15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16"/>
                <a:gd name="T20" fmla="*/ 25 w 25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16">
                  <a:moveTo>
                    <a:pt x="0" y="15"/>
                  </a:moveTo>
                  <a:lnTo>
                    <a:pt x="0" y="15"/>
                  </a:lnTo>
                  <a:lnTo>
                    <a:pt x="11" y="0"/>
                  </a:lnTo>
                  <a:lnTo>
                    <a:pt x="24" y="5"/>
                  </a:lnTo>
                  <a:lnTo>
                    <a:pt x="0" y="1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46" name="Freeform 2473"/>
            <p:cNvSpPr>
              <a:spLocks/>
            </p:cNvSpPr>
            <p:nvPr/>
          </p:nvSpPr>
          <p:spPr bwMode="auto">
            <a:xfrm>
              <a:off x="3056876" y="4485637"/>
              <a:ext cx="62826" cy="85256"/>
            </a:xfrm>
            <a:custGeom>
              <a:avLst/>
              <a:gdLst>
                <a:gd name="T0" fmla="*/ 0 w 41"/>
                <a:gd name="T1" fmla="*/ 45 h 48"/>
                <a:gd name="T2" fmla="*/ 0 w 41"/>
                <a:gd name="T3" fmla="*/ 45 h 48"/>
                <a:gd name="T4" fmla="*/ 6 w 41"/>
                <a:gd name="T5" fmla="*/ 0 h 48"/>
                <a:gd name="T6" fmla="*/ 40 w 41"/>
                <a:gd name="T7" fmla="*/ 21 h 48"/>
                <a:gd name="T8" fmla="*/ 20 w 41"/>
                <a:gd name="T9" fmla="*/ 47 h 48"/>
                <a:gd name="T10" fmla="*/ 0 w 41"/>
                <a:gd name="T11" fmla="*/ 45 h 48"/>
                <a:gd name="T12" fmla="*/ 0 w 41"/>
                <a:gd name="T13" fmla="*/ 45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48"/>
                <a:gd name="T23" fmla="*/ 41 w 41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48">
                  <a:moveTo>
                    <a:pt x="0" y="45"/>
                  </a:moveTo>
                  <a:lnTo>
                    <a:pt x="0" y="45"/>
                  </a:lnTo>
                  <a:lnTo>
                    <a:pt x="6" y="0"/>
                  </a:lnTo>
                  <a:lnTo>
                    <a:pt x="40" y="21"/>
                  </a:lnTo>
                  <a:lnTo>
                    <a:pt x="20" y="47"/>
                  </a:lnTo>
                  <a:lnTo>
                    <a:pt x="0" y="4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47" name="Freeform 2474"/>
            <p:cNvSpPr>
              <a:spLocks/>
            </p:cNvSpPr>
            <p:nvPr/>
          </p:nvSpPr>
          <p:spPr bwMode="auto">
            <a:xfrm>
              <a:off x="2264661" y="4183687"/>
              <a:ext cx="84278" cy="106570"/>
            </a:xfrm>
            <a:custGeom>
              <a:avLst/>
              <a:gdLst>
                <a:gd name="T0" fmla="*/ 0 w 55"/>
                <a:gd name="T1" fmla="*/ 47 h 60"/>
                <a:gd name="T2" fmla="*/ 0 w 55"/>
                <a:gd name="T3" fmla="*/ 47 h 60"/>
                <a:gd name="T4" fmla="*/ 11 w 55"/>
                <a:gd name="T5" fmla="*/ 26 h 60"/>
                <a:gd name="T6" fmla="*/ 25 w 55"/>
                <a:gd name="T7" fmla="*/ 25 h 60"/>
                <a:gd name="T8" fmla="*/ 11 w 55"/>
                <a:gd name="T9" fmla="*/ 7 h 60"/>
                <a:gd name="T10" fmla="*/ 42 w 55"/>
                <a:gd name="T11" fmla="*/ 0 h 60"/>
                <a:gd name="T12" fmla="*/ 47 w 55"/>
                <a:gd name="T13" fmla="*/ 28 h 60"/>
                <a:gd name="T14" fmla="*/ 54 w 55"/>
                <a:gd name="T15" fmla="*/ 30 h 60"/>
                <a:gd name="T16" fmla="*/ 39 w 55"/>
                <a:gd name="T17" fmla="*/ 48 h 60"/>
                <a:gd name="T18" fmla="*/ 30 w 55"/>
                <a:gd name="T19" fmla="*/ 59 h 60"/>
                <a:gd name="T20" fmla="*/ 0 w 55"/>
                <a:gd name="T21" fmla="*/ 47 h 60"/>
                <a:gd name="T22" fmla="*/ 0 w 55"/>
                <a:gd name="T23" fmla="*/ 47 h 6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"/>
                <a:gd name="T37" fmla="*/ 0 h 60"/>
                <a:gd name="T38" fmla="*/ 55 w 55"/>
                <a:gd name="T39" fmla="*/ 60 h 6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" h="60">
                  <a:moveTo>
                    <a:pt x="0" y="47"/>
                  </a:moveTo>
                  <a:lnTo>
                    <a:pt x="0" y="47"/>
                  </a:lnTo>
                  <a:lnTo>
                    <a:pt x="11" y="26"/>
                  </a:lnTo>
                  <a:lnTo>
                    <a:pt x="25" y="25"/>
                  </a:lnTo>
                  <a:lnTo>
                    <a:pt x="11" y="7"/>
                  </a:lnTo>
                  <a:lnTo>
                    <a:pt x="42" y="0"/>
                  </a:lnTo>
                  <a:lnTo>
                    <a:pt x="47" y="28"/>
                  </a:lnTo>
                  <a:lnTo>
                    <a:pt x="54" y="30"/>
                  </a:lnTo>
                  <a:lnTo>
                    <a:pt x="39" y="48"/>
                  </a:lnTo>
                  <a:lnTo>
                    <a:pt x="30" y="59"/>
                  </a:lnTo>
                  <a:lnTo>
                    <a:pt x="0" y="47"/>
                  </a:lnTo>
                </a:path>
              </a:pathLst>
            </a:custGeom>
            <a:solidFill>
              <a:srgbClr val="A3CCB8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48" name="Freeform 2475"/>
            <p:cNvSpPr>
              <a:spLocks/>
            </p:cNvSpPr>
            <p:nvPr/>
          </p:nvSpPr>
          <p:spPr bwMode="auto">
            <a:xfrm>
              <a:off x="2914369" y="4418142"/>
              <a:ext cx="101134" cy="166961"/>
            </a:xfrm>
            <a:custGeom>
              <a:avLst/>
              <a:gdLst>
                <a:gd name="T0" fmla="*/ 0 w 66"/>
                <a:gd name="T1" fmla="*/ 31 h 94"/>
                <a:gd name="T2" fmla="*/ 0 w 66"/>
                <a:gd name="T3" fmla="*/ 31 h 94"/>
                <a:gd name="T4" fmla="*/ 9 w 66"/>
                <a:gd name="T5" fmla="*/ 44 h 94"/>
                <a:gd name="T6" fmla="*/ 22 w 66"/>
                <a:gd name="T7" fmla="*/ 53 h 94"/>
                <a:gd name="T8" fmla="*/ 19 w 66"/>
                <a:gd name="T9" fmla="*/ 79 h 94"/>
                <a:gd name="T10" fmla="*/ 26 w 66"/>
                <a:gd name="T11" fmla="*/ 93 h 94"/>
                <a:gd name="T12" fmla="*/ 65 w 66"/>
                <a:gd name="T13" fmla="*/ 87 h 94"/>
                <a:gd name="T14" fmla="*/ 43 w 66"/>
                <a:gd name="T15" fmla="*/ 59 h 94"/>
                <a:gd name="T16" fmla="*/ 58 w 66"/>
                <a:gd name="T17" fmla="*/ 34 h 94"/>
                <a:gd name="T18" fmla="*/ 19 w 66"/>
                <a:gd name="T19" fmla="*/ 0 h 94"/>
                <a:gd name="T20" fmla="*/ 6 w 66"/>
                <a:gd name="T21" fmla="*/ 10 h 94"/>
                <a:gd name="T22" fmla="*/ 11 w 66"/>
                <a:gd name="T23" fmla="*/ 19 h 94"/>
                <a:gd name="T24" fmla="*/ 0 w 66"/>
                <a:gd name="T25" fmla="*/ 31 h 94"/>
                <a:gd name="T26" fmla="*/ 0 w 66"/>
                <a:gd name="T27" fmla="*/ 31 h 9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"/>
                <a:gd name="T43" fmla="*/ 0 h 94"/>
                <a:gd name="T44" fmla="*/ 66 w 66"/>
                <a:gd name="T45" fmla="*/ 94 h 9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" h="94">
                  <a:moveTo>
                    <a:pt x="0" y="31"/>
                  </a:moveTo>
                  <a:lnTo>
                    <a:pt x="0" y="31"/>
                  </a:lnTo>
                  <a:lnTo>
                    <a:pt x="9" y="44"/>
                  </a:lnTo>
                  <a:lnTo>
                    <a:pt x="22" y="53"/>
                  </a:lnTo>
                  <a:lnTo>
                    <a:pt x="19" y="79"/>
                  </a:lnTo>
                  <a:lnTo>
                    <a:pt x="26" y="93"/>
                  </a:lnTo>
                  <a:lnTo>
                    <a:pt x="65" y="87"/>
                  </a:lnTo>
                  <a:lnTo>
                    <a:pt x="43" y="59"/>
                  </a:lnTo>
                  <a:lnTo>
                    <a:pt x="58" y="34"/>
                  </a:lnTo>
                  <a:lnTo>
                    <a:pt x="19" y="0"/>
                  </a:lnTo>
                  <a:lnTo>
                    <a:pt x="6" y="10"/>
                  </a:lnTo>
                  <a:lnTo>
                    <a:pt x="11" y="19"/>
                  </a:lnTo>
                  <a:lnTo>
                    <a:pt x="0" y="31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49" name="Freeform 2476"/>
            <p:cNvSpPr>
              <a:spLocks/>
            </p:cNvSpPr>
            <p:nvPr/>
          </p:nvSpPr>
          <p:spPr bwMode="auto">
            <a:xfrm>
              <a:off x="2638550" y="4135730"/>
              <a:ext cx="55164" cy="47957"/>
            </a:xfrm>
            <a:custGeom>
              <a:avLst/>
              <a:gdLst>
                <a:gd name="T0" fmla="*/ 0 w 36"/>
                <a:gd name="T1" fmla="*/ 19 h 27"/>
                <a:gd name="T2" fmla="*/ 0 w 36"/>
                <a:gd name="T3" fmla="*/ 19 h 27"/>
                <a:gd name="T4" fmla="*/ 27 w 36"/>
                <a:gd name="T5" fmla="*/ 19 h 27"/>
                <a:gd name="T6" fmla="*/ 14 w 36"/>
                <a:gd name="T7" fmla="*/ 2 h 27"/>
                <a:gd name="T8" fmla="*/ 35 w 36"/>
                <a:gd name="T9" fmla="*/ 0 h 27"/>
                <a:gd name="T10" fmla="*/ 35 w 36"/>
                <a:gd name="T11" fmla="*/ 26 h 27"/>
                <a:gd name="T12" fmla="*/ 0 w 36"/>
                <a:gd name="T13" fmla="*/ 19 h 27"/>
                <a:gd name="T14" fmla="*/ 0 w 36"/>
                <a:gd name="T15" fmla="*/ 19 h 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27"/>
                <a:gd name="T26" fmla="*/ 36 w 36"/>
                <a:gd name="T27" fmla="*/ 27 h 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27">
                  <a:moveTo>
                    <a:pt x="0" y="19"/>
                  </a:moveTo>
                  <a:lnTo>
                    <a:pt x="0" y="19"/>
                  </a:lnTo>
                  <a:lnTo>
                    <a:pt x="27" y="19"/>
                  </a:lnTo>
                  <a:lnTo>
                    <a:pt x="14" y="2"/>
                  </a:lnTo>
                  <a:lnTo>
                    <a:pt x="35" y="0"/>
                  </a:lnTo>
                  <a:lnTo>
                    <a:pt x="35" y="26"/>
                  </a:lnTo>
                  <a:lnTo>
                    <a:pt x="0" y="19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50" name="Freeform 2477"/>
            <p:cNvSpPr>
              <a:spLocks/>
            </p:cNvSpPr>
            <p:nvPr/>
          </p:nvSpPr>
          <p:spPr bwMode="auto">
            <a:xfrm>
              <a:off x="2324422" y="4233420"/>
              <a:ext cx="130248" cy="74599"/>
            </a:xfrm>
            <a:custGeom>
              <a:avLst/>
              <a:gdLst>
                <a:gd name="T0" fmla="*/ 0 w 85"/>
                <a:gd name="T1" fmla="*/ 20 h 42"/>
                <a:gd name="T2" fmla="*/ 0 w 85"/>
                <a:gd name="T3" fmla="*/ 20 h 42"/>
                <a:gd name="T4" fmla="*/ 15 w 85"/>
                <a:gd name="T5" fmla="*/ 2 h 42"/>
                <a:gd name="T6" fmla="*/ 60 w 85"/>
                <a:gd name="T7" fmla="*/ 0 h 42"/>
                <a:gd name="T8" fmla="*/ 84 w 85"/>
                <a:gd name="T9" fmla="*/ 13 h 42"/>
                <a:gd name="T10" fmla="*/ 64 w 85"/>
                <a:gd name="T11" fmla="*/ 15 h 42"/>
                <a:gd name="T12" fmla="*/ 29 w 85"/>
                <a:gd name="T13" fmla="*/ 41 h 42"/>
                <a:gd name="T14" fmla="*/ 23 w 85"/>
                <a:gd name="T15" fmla="*/ 34 h 42"/>
                <a:gd name="T16" fmla="*/ 0 w 85"/>
                <a:gd name="T17" fmla="*/ 20 h 42"/>
                <a:gd name="T18" fmla="*/ 0 w 85"/>
                <a:gd name="T19" fmla="*/ 20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5"/>
                <a:gd name="T31" fmla="*/ 0 h 42"/>
                <a:gd name="T32" fmla="*/ 85 w 85"/>
                <a:gd name="T33" fmla="*/ 42 h 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5" h="42">
                  <a:moveTo>
                    <a:pt x="0" y="20"/>
                  </a:moveTo>
                  <a:lnTo>
                    <a:pt x="0" y="20"/>
                  </a:lnTo>
                  <a:lnTo>
                    <a:pt x="15" y="2"/>
                  </a:lnTo>
                  <a:lnTo>
                    <a:pt x="60" y="0"/>
                  </a:lnTo>
                  <a:lnTo>
                    <a:pt x="84" y="13"/>
                  </a:lnTo>
                  <a:lnTo>
                    <a:pt x="64" y="15"/>
                  </a:lnTo>
                  <a:lnTo>
                    <a:pt x="29" y="41"/>
                  </a:lnTo>
                  <a:lnTo>
                    <a:pt x="23" y="34"/>
                  </a:lnTo>
                  <a:lnTo>
                    <a:pt x="0" y="20"/>
                  </a:lnTo>
                </a:path>
              </a:pathLst>
            </a:custGeom>
            <a:solidFill>
              <a:srgbClr val="A3CCB8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51" name="Freeform 2478"/>
            <p:cNvSpPr>
              <a:spLocks/>
            </p:cNvSpPr>
            <p:nvPr/>
          </p:nvSpPr>
          <p:spPr bwMode="auto">
            <a:xfrm>
              <a:off x="2368860" y="4256510"/>
              <a:ext cx="85811" cy="101242"/>
            </a:xfrm>
            <a:custGeom>
              <a:avLst/>
              <a:gdLst>
                <a:gd name="T0" fmla="*/ 0 w 56"/>
                <a:gd name="T1" fmla="*/ 28 h 57"/>
                <a:gd name="T2" fmla="*/ 0 w 56"/>
                <a:gd name="T3" fmla="*/ 28 h 57"/>
                <a:gd name="T4" fmla="*/ 22 w 56"/>
                <a:gd name="T5" fmla="*/ 55 h 57"/>
                <a:gd name="T6" fmla="*/ 50 w 56"/>
                <a:gd name="T7" fmla="*/ 56 h 57"/>
                <a:gd name="T8" fmla="*/ 55 w 56"/>
                <a:gd name="T9" fmla="*/ 0 h 57"/>
                <a:gd name="T10" fmla="*/ 35 w 56"/>
                <a:gd name="T11" fmla="*/ 2 h 57"/>
                <a:gd name="T12" fmla="*/ 0 w 56"/>
                <a:gd name="T13" fmla="*/ 28 h 57"/>
                <a:gd name="T14" fmla="*/ 0 w 56"/>
                <a:gd name="T15" fmla="*/ 28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6"/>
                <a:gd name="T25" fmla="*/ 0 h 57"/>
                <a:gd name="T26" fmla="*/ 56 w 56"/>
                <a:gd name="T27" fmla="*/ 57 h 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6" h="57">
                  <a:moveTo>
                    <a:pt x="0" y="28"/>
                  </a:moveTo>
                  <a:lnTo>
                    <a:pt x="0" y="28"/>
                  </a:lnTo>
                  <a:lnTo>
                    <a:pt x="22" y="55"/>
                  </a:lnTo>
                  <a:lnTo>
                    <a:pt x="50" y="56"/>
                  </a:lnTo>
                  <a:lnTo>
                    <a:pt x="55" y="0"/>
                  </a:lnTo>
                  <a:lnTo>
                    <a:pt x="35" y="2"/>
                  </a:lnTo>
                  <a:lnTo>
                    <a:pt x="0" y="28"/>
                  </a:lnTo>
                </a:path>
              </a:pathLst>
            </a:custGeom>
            <a:solidFill>
              <a:srgbClr val="297A66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52" name="Freeform 2479"/>
            <p:cNvSpPr>
              <a:spLocks/>
            </p:cNvSpPr>
            <p:nvPr/>
          </p:nvSpPr>
          <p:spPr bwMode="auto">
            <a:xfrm>
              <a:off x="2459268" y="4386170"/>
              <a:ext cx="117989" cy="62166"/>
            </a:xfrm>
            <a:custGeom>
              <a:avLst/>
              <a:gdLst>
                <a:gd name="T0" fmla="*/ 0 w 77"/>
                <a:gd name="T1" fmla="*/ 18 h 35"/>
                <a:gd name="T2" fmla="*/ 0 w 77"/>
                <a:gd name="T3" fmla="*/ 18 h 35"/>
                <a:gd name="T4" fmla="*/ 6 w 77"/>
                <a:gd name="T5" fmla="*/ 0 h 35"/>
                <a:gd name="T6" fmla="*/ 22 w 77"/>
                <a:gd name="T7" fmla="*/ 11 h 35"/>
                <a:gd name="T8" fmla="*/ 51 w 77"/>
                <a:gd name="T9" fmla="*/ 0 h 35"/>
                <a:gd name="T10" fmla="*/ 76 w 77"/>
                <a:gd name="T11" fmla="*/ 13 h 35"/>
                <a:gd name="T12" fmla="*/ 70 w 77"/>
                <a:gd name="T13" fmla="*/ 33 h 35"/>
                <a:gd name="T14" fmla="*/ 67 w 77"/>
                <a:gd name="T15" fmla="*/ 17 h 35"/>
                <a:gd name="T16" fmla="*/ 51 w 77"/>
                <a:gd name="T17" fmla="*/ 11 h 35"/>
                <a:gd name="T18" fmla="*/ 36 w 77"/>
                <a:gd name="T19" fmla="*/ 21 h 35"/>
                <a:gd name="T20" fmla="*/ 39 w 77"/>
                <a:gd name="T21" fmla="*/ 30 h 35"/>
                <a:gd name="T22" fmla="*/ 33 w 77"/>
                <a:gd name="T23" fmla="*/ 34 h 35"/>
                <a:gd name="T24" fmla="*/ 0 w 77"/>
                <a:gd name="T25" fmla="*/ 18 h 35"/>
                <a:gd name="T26" fmla="*/ 0 w 77"/>
                <a:gd name="T27" fmla="*/ 18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7"/>
                <a:gd name="T43" fmla="*/ 0 h 35"/>
                <a:gd name="T44" fmla="*/ 77 w 77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7" h="35">
                  <a:moveTo>
                    <a:pt x="0" y="18"/>
                  </a:moveTo>
                  <a:lnTo>
                    <a:pt x="0" y="18"/>
                  </a:lnTo>
                  <a:lnTo>
                    <a:pt x="6" y="0"/>
                  </a:lnTo>
                  <a:lnTo>
                    <a:pt x="22" y="11"/>
                  </a:lnTo>
                  <a:lnTo>
                    <a:pt x="51" y="0"/>
                  </a:lnTo>
                  <a:lnTo>
                    <a:pt x="76" y="13"/>
                  </a:lnTo>
                  <a:lnTo>
                    <a:pt x="70" y="33"/>
                  </a:lnTo>
                  <a:lnTo>
                    <a:pt x="67" y="17"/>
                  </a:lnTo>
                  <a:lnTo>
                    <a:pt x="51" y="11"/>
                  </a:lnTo>
                  <a:lnTo>
                    <a:pt x="36" y="21"/>
                  </a:lnTo>
                  <a:lnTo>
                    <a:pt x="39" y="30"/>
                  </a:lnTo>
                  <a:lnTo>
                    <a:pt x="33" y="34"/>
                  </a:lnTo>
                  <a:lnTo>
                    <a:pt x="0" y="1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53" name="Freeform 2480"/>
            <p:cNvSpPr>
              <a:spLocks/>
            </p:cNvSpPr>
            <p:nvPr/>
          </p:nvSpPr>
          <p:spPr bwMode="auto">
            <a:xfrm>
              <a:off x="2980260" y="4478532"/>
              <a:ext cx="87343" cy="95913"/>
            </a:xfrm>
            <a:custGeom>
              <a:avLst/>
              <a:gdLst>
                <a:gd name="T0" fmla="*/ 0 w 57"/>
                <a:gd name="T1" fmla="*/ 25 h 54"/>
                <a:gd name="T2" fmla="*/ 0 w 57"/>
                <a:gd name="T3" fmla="*/ 25 h 54"/>
                <a:gd name="T4" fmla="*/ 15 w 57"/>
                <a:gd name="T5" fmla="*/ 0 h 54"/>
                <a:gd name="T6" fmla="*/ 56 w 57"/>
                <a:gd name="T7" fmla="*/ 4 h 54"/>
                <a:gd name="T8" fmla="*/ 50 w 57"/>
                <a:gd name="T9" fmla="*/ 49 h 54"/>
                <a:gd name="T10" fmla="*/ 22 w 57"/>
                <a:gd name="T11" fmla="*/ 53 h 54"/>
                <a:gd name="T12" fmla="*/ 0 w 57"/>
                <a:gd name="T13" fmla="*/ 25 h 54"/>
                <a:gd name="T14" fmla="*/ 0 w 57"/>
                <a:gd name="T15" fmla="*/ 25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"/>
                <a:gd name="T25" fmla="*/ 0 h 54"/>
                <a:gd name="T26" fmla="*/ 57 w 57"/>
                <a:gd name="T27" fmla="*/ 54 h 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" h="54">
                  <a:moveTo>
                    <a:pt x="0" y="25"/>
                  </a:moveTo>
                  <a:lnTo>
                    <a:pt x="0" y="25"/>
                  </a:lnTo>
                  <a:lnTo>
                    <a:pt x="15" y="0"/>
                  </a:lnTo>
                  <a:lnTo>
                    <a:pt x="56" y="4"/>
                  </a:lnTo>
                  <a:lnTo>
                    <a:pt x="50" y="49"/>
                  </a:lnTo>
                  <a:lnTo>
                    <a:pt x="22" y="53"/>
                  </a:lnTo>
                  <a:lnTo>
                    <a:pt x="0" y="2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54" name="Freeform 2481"/>
            <p:cNvSpPr>
              <a:spLocks/>
            </p:cNvSpPr>
            <p:nvPr/>
          </p:nvSpPr>
          <p:spPr bwMode="auto">
            <a:xfrm>
              <a:off x="2899046" y="4359528"/>
              <a:ext cx="21453" cy="19538"/>
            </a:xfrm>
            <a:custGeom>
              <a:avLst/>
              <a:gdLst>
                <a:gd name="T0" fmla="*/ 0 w 14"/>
                <a:gd name="T1" fmla="*/ 10 h 11"/>
                <a:gd name="T2" fmla="*/ 0 w 14"/>
                <a:gd name="T3" fmla="*/ 10 h 11"/>
                <a:gd name="T4" fmla="*/ 12 w 14"/>
                <a:gd name="T5" fmla="*/ 8 h 11"/>
                <a:gd name="T6" fmla="*/ 13 w 14"/>
                <a:gd name="T7" fmla="*/ 0 h 11"/>
                <a:gd name="T8" fmla="*/ 0 w 14"/>
                <a:gd name="T9" fmla="*/ 10 h 11"/>
                <a:gd name="T10" fmla="*/ 0 w 14"/>
                <a:gd name="T11" fmla="*/ 1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11"/>
                <a:gd name="T20" fmla="*/ 14 w 14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11">
                  <a:moveTo>
                    <a:pt x="0" y="10"/>
                  </a:moveTo>
                  <a:lnTo>
                    <a:pt x="0" y="10"/>
                  </a:lnTo>
                  <a:lnTo>
                    <a:pt x="12" y="8"/>
                  </a:lnTo>
                  <a:lnTo>
                    <a:pt x="13" y="0"/>
                  </a:lnTo>
                  <a:lnTo>
                    <a:pt x="0" y="1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55" name="Freeform 2482"/>
            <p:cNvSpPr>
              <a:spLocks/>
            </p:cNvSpPr>
            <p:nvPr/>
          </p:nvSpPr>
          <p:spPr bwMode="auto">
            <a:xfrm>
              <a:off x="2663067" y="4324004"/>
              <a:ext cx="281949" cy="278859"/>
            </a:xfrm>
            <a:custGeom>
              <a:avLst/>
              <a:gdLst>
                <a:gd name="T0" fmla="*/ 0 w 184"/>
                <a:gd name="T1" fmla="*/ 42 h 157"/>
                <a:gd name="T2" fmla="*/ 0 w 184"/>
                <a:gd name="T3" fmla="*/ 42 h 157"/>
                <a:gd name="T4" fmla="*/ 17 w 184"/>
                <a:gd name="T5" fmla="*/ 69 h 157"/>
                <a:gd name="T6" fmla="*/ 44 w 184"/>
                <a:gd name="T7" fmla="*/ 72 h 157"/>
                <a:gd name="T8" fmla="*/ 52 w 184"/>
                <a:gd name="T9" fmla="*/ 84 h 157"/>
                <a:gd name="T10" fmla="*/ 79 w 184"/>
                <a:gd name="T11" fmla="*/ 82 h 157"/>
                <a:gd name="T12" fmla="*/ 75 w 184"/>
                <a:gd name="T13" fmla="*/ 129 h 157"/>
                <a:gd name="T14" fmla="*/ 87 w 184"/>
                <a:gd name="T15" fmla="*/ 149 h 157"/>
                <a:gd name="T16" fmla="*/ 103 w 184"/>
                <a:gd name="T17" fmla="*/ 156 h 157"/>
                <a:gd name="T18" fmla="*/ 136 w 184"/>
                <a:gd name="T19" fmla="*/ 137 h 157"/>
                <a:gd name="T20" fmla="*/ 123 w 184"/>
                <a:gd name="T21" fmla="*/ 134 h 157"/>
                <a:gd name="T22" fmla="*/ 116 w 184"/>
                <a:gd name="T23" fmla="*/ 108 h 157"/>
                <a:gd name="T24" fmla="*/ 139 w 184"/>
                <a:gd name="T25" fmla="*/ 113 h 157"/>
                <a:gd name="T26" fmla="*/ 173 w 184"/>
                <a:gd name="T27" fmla="*/ 97 h 157"/>
                <a:gd name="T28" fmla="*/ 164 w 184"/>
                <a:gd name="T29" fmla="*/ 84 h 157"/>
                <a:gd name="T30" fmla="*/ 175 w 184"/>
                <a:gd name="T31" fmla="*/ 72 h 157"/>
                <a:gd name="T32" fmla="*/ 170 w 184"/>
                <a:gd name="T33" fmla="*/ 63 h 157"/>
                <a:gd name="T34" fmla="*/ 183 w 184"/>
                <a:gd name="T35" fmla="*/ 53 h 157"/>
                <a:gd name="T36" fmla="*/ 167 w 184"/>
                <a:gd name="T37" fmla="*/ 51 h 157"/>
                <a:gd name="T38" fmla="*/ 167 w 184"/>
                <a:gd name="T39" fmla="*/ 39 h 157"/>
                <a:gd name="T40" fmla="*/ 141 w 184"/>
                <a:gd name="T41" fmla="*/ 25 h 157"/>
                <a:gd name="T42" fmla="*/ 152 w 184"/>
                <a:gd name="T43" fmla="*/ 21 h 157"/>
                <a:gd name="T44" fmla="*/ 72 w 184"/>
                <a:gd name="T45" fmla="*/ 24 h 157"/>
                <a:gd name="T46" fmla="*/ 46 w 184"/>
                <a:gd name="T47" fmla="*/ 0 h 157"/>
                <a:gd name="T48" fmla="*/ 47 w 184"/>
                <a:gd name="T49" fmla="*/ 11 h 157"/>
                <a:gd name="T50" fmla="*/ 24 w 184"/>
                <a:gd name="T51" fmla="*/ 20 h 157"/>
                <a:gd name="T52" fmla="*/ 31 w 184"/>
                <a:gd name="T53" fmla="*/ 39 h 157"/>
                <a:gd name="T54" fmla="*/ 22 w 184"/>
                <a:gd name="T55" fmla="*/ 46 h 157"/>
                <a:gd name="T56" fmla="*/ 17 w 184"/>
                <a:gd name="T57" fmla="*/ 29 h 157"/>
                <a:gd name="T58" fmla="*/ 26 w 184"/>
                <a:gd name="T59" fmla="*/ 6 h 157"/>
                <a:gd name="T60" fmla="*/ 0 w 184"/>
                <a:gd name="T61" fmla="*/ 42 h 157"/>
                <a:gd name="T62" fmla="*/ 0 w 184"/>
                <a:gd name="T63" fmla="*/ 42 h 15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4"/>
                <a:gd name="T97" fmla="*/ 0 h 157"/>
                <a:gd name="T98" fmla="*/ 184 w 184"/>
                <a:gd name="T99" fmla="*/ 157 h 15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4" h="157">
                  <a:moveTo>
                    <a:pt x="0" y="42"/>
                  </a:moveTo>
                  <a:lnTo>
                    <a:pt x="0" y="42"/>
                  </a:lnTo>
                  <a:lnTo>
                    <a:pt x="17" y="69"/>
                  </a:lnTo>
                  <a:lnTo>
                    <a:pt x="44" y="72"/>
                  </a:lnTo>
                  <a:lnTo>
                    <a:pt x="52" y="84"/>
                  </a:lnTo>
                  <a:lnTo>
                    <a:pt x="79" y="82"/>
                  </a:lnTo>
                  <a:lnTo>
                    <a:pt x="75" y="129"/>
                  </a:lnTo>
                  <a:lnTo>
                    <a:pt x="87" y="149"/>
                  </a:lnTo>
                  <a:lnTo>
                    <a:pt x="103" y="156"/>
                  </a:lnTo>
                  <a:lnTo>
                    <a:pt x="136" y="137"/>
                  </a:lnTo>
                  <a:lnTo>
                    <a:pt x="123" y="134"/>
                  </a:lnTo>
                  <a:lnTo>
                    <a:pt x="116" y="108"/>
                  </a:lnTo>
                  <a:lnTo>
                    <a:pt x="139" y="113"/>
                  </a:lnTo>
                  <a:lnTo>
                    <a:pt x="173" y="97"/>
                  </a:lnTo>
                  <a:lnTo>
                    <a:pt x="164" y="84"/>
                  </a:lnTo>
                  <a:lnTo>
                    <a:pt x="175" y="72"/>
                  </a:lnTo>
                  <a:lnTo>
                    <a:pt x="170" y="63"/>
                  </a:lnTo>
                  <a:lnTo>
                    <a:pt x="183" y="53"/>
                  </a:lnTo>
                  <a:lnTo>
                    <a:pt x="167" y="51"/>
                  </a:lnTo>
                  <a:lnTo>
                    <a:pt x="167" y="39"/>
                  </a:lnTo>
                  <a:lnTo>
                    <a:pt x="141" y="25"/>
                  </a:lnTo>
                  <a:lnTo>
                    <a:pt x="152" y="21"/>
                  </a:lnTo>
                  <a:lnTo>
                    <a:pt x="72" y="24"/>
                  </a:lnTo>
                  <a:lnTo>
                    <a:pt x="46" y="0"/>
                  </a:lnTo>
                  <a:lnTo>
                    <a:pt x="47" y="11"/>
                  </a:lnTo>
                  <a:lnTo>
                    <a:pt x="24" y="20"/>
                  </a:lnTo>
                  <a:lnTo>
                    <a:pt x="31" y="39"/>
                  </a:lnTo>
                  <a:lnTo>
                    <a:pt x="22" y="46"/>
                  </a:lnTo>
                  <a:lnTo>
                    <a:pt x="17" y="29"/>
                  </a:lnTo>
                  <a:lnTo>
                    <a:pt x="26" y="6"/>
                  </a:lnTo>
                  <a:lnTo>
                    <a:pt x="0" y="42"/>
                  </a:lnTo>
                </a:path>
              </a:pathLst>
            </a:custGeom>
            <a:solidFill>
              <a:srgbClr val="297A66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56" name="Freeform 2483"/>
            <p:cNvSpPr>
              <a:spLocks/>
            </p:cNvSpPr>
            <p:nvPr/>
          </p:nvSpPr>
          <p:spPr bwMode="auto">
            <a:xfrm>
              <a:off x="5083089" y="3547029"/>
              <a:ext cx="91482" cy="75550"/>
            </a:xfrm>
            <a:custGeom>
              <a:avLst/>
              <a:gdLst>
                <a:gd name="T0" fmla="*/ 0 w 57"/>
                <a:gd name="T1" fmla="*/ 10017957 h 43"/>
                <a:gd name="T2" fmla="*/ 11994369 w 57"/>
                <a:gd name="T3" fmla="*/ 21705362 h 43"/>
                <a:gd name="T4" fmla="*/ 25702218 w 57"/>
                <a:gd name="T5" fmla="*/ 38401091 h 43"/>
                <a:gd name="T6" fmla="*/ 47977476 w 57"/>
                <a:gd name="T7" fmla="*/ 61775897 h 43"/>
                <a:gd name="T8" fmla="*/ 61685320 w 57"/>
                <a:gd name="T9" fmla="*/ 48419056 h 43"/>
                <a:gd name="T10" fmla="*/ 63398800 w 57"/>
                <a:gd name="T11" fmla="*/ 60106454 h 43"/>
                <a:gd name="T12" fmla="*/ 73679684 w 57"/>
                <a:gd name="T13" fmla="*/ 61775897 h 43"/>
                <a:gd name="T14" fmla="*/ 89101029 w 57"/>
                <a:gd name="T15" fmla="*/ 70124408 h 43"/>
                <a:gd name="T16" fmla="*/ 95954951 w 57"/>
                <a:gd name="T17" fmla="*/ 60106454 h 43"/>
                <a:gd name="T18" fmla="*/ 71966203 w 57"/>
                <a:gd name="T19" fmla="*/ 41739979 h 43"/>
                <a:gd name="T20" fmla="*/ 66825762 w 57"/>
                <a:gd name="T21" fmla="*/ 26713693 h 43"/>
                <a:gd name="T22" fmla="*/ 56544878 w 57"/>
                <a:gd name="T23" fmla="*/ 21705362 h 43"/>
                <a:gd name="T24" fmla="*/ 56544878 w 57"/>
                <a:gd name="T25" fmla="*/ 11687403 h 43"/>
                <a:gd name="T26" fmla="*/ 46263995 w 57"/>
                <a:gd name="T27" fmla="*/ 8348513 h 43"/>
                <a:gd name="T28" fmla="*/ 30842660 w 57"/>
                <a:gd name="T29" fmla="*/ 5008332 h 43"/>
                <a:gd name="T30" fmla="*/ 17134811 w 57"/>
                <a:gd name="T31" fmla="*/ 0 h 43"/>
                <a:gd name="T32" fmla="*/ 5140443 w 57"/>
                <a:gd name="T33" fmla="*/ 1669444 h 43"/>
                <a:gd name="T34" fmla="*/ 0 w 57"/>
                <a:gd name="T35" fmla="*/ 10017957 h 43"/>
                <a:gd name="T36" fmla="*/ 0 w 57"/>
                <a:gd name="T37" fmla="*/ 10017957 h 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"/>
                <a:gd name="T58" fmla="*/ 0 h 43"/>
                <a:gd name="T59" fmla="*/ 57 w 57"/>
                <a:gd name="T60" fmla="*/ 43 h 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" h="43">
                  <a:moveTo>
                    <a:pt x="0" y="6"/>
                  </a:moveTo>
                  <a:lnTo>
                    <a:pt x="7" y="13"/>
                  </a:lnTo>
                  <a:lnTo>
                    <a:pt x="15" y="23"/>
                  </a:lnTo>
                  <a:lnTo>
                    <a:pt x="28" y="37"/>
                  </a:lnTo>
                  <a:lnTo>
                    <a:pt x="36" y="29"/>
                  </a:lnTo>
                  <a:lnTo>
                    <a:pt x="37" y="36"/>
                  </a:lnTo>
                  <a:lnTo>
                    <a:pt x="43" y="37"/>
                  </a:lnTo>
                  <a:lnTo>
                    <a:pt x="52" y="42"/>
                  </a:lnTo>
                  <a:lnTo>
                    <a:pt x="56" y="36"/>
                  </a:lnTo>
                  <a:lnTo>
                    <a:pt x="42" y="25"/>
                  </a:lnTo>
                  <a:lnTo>
                    <a:pt x="39" y="16"/>
                  </a:lnTo>
                  <a:lnTo>
                    <a:pt x="33" y="13"/>
                  </a:lnTo>
                  <a:lnTo>
                    <a:pt x="33" y="7"/>
                  </a:lnTo>
                  <a:lnTo>
                    <a:pt x="27" y="5"/>
                  </a:lnTo>
                  <a:lnTo>
                    <a:pt x="18" y="3"/>
                  </a:lnTo>
                  <a:lnTo>
                    <a:pt x="10" y="0"/>
                  </a:lnTo>
                  <a:lnTo>
                    <a:pt x="3" y="1"/>
                  </a:lnTo>
                  <a:lnTo>
                    <a:pt x="0" y="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57" name="Freeform 2484"/>
            <p:cNvSpPr>
              <a:spLocks/>
            </p:cNvSpPr>
            <p:nvPr/>
          </p:nvSpPr>
          <p:spPr bwMode="auto">
            <a:xfrm>
              <a:off x="5133696" y="3130417"/>
              <a:ext cx="871994" cy="438198"/>
            </a:xfrm>
            <a:custGeom>
              <a:avLst/>
              <a:gdLst>
                <a:gd name="T0" fmla="*/ 837896752 w 572"/>
                <a:gd name="T1" fmla="*/ 173329062 h 246"/>
                <a:gd name="T2" fmla="*/ 749778861 w 572"/>
                <a:gd name="T3" fmla="*/ 163032328 h 246"/>
                <a:gd name="T4" fmla="*/ 717313589 w 572"/>
                <a:gd name="T5" fmla="*/ 130426133 h 246"/>
                <a:gd name="T6" fmla="*/ 675574125 w 572"/>
                <a:gd name="T7" fmla="*/ 135574479 h 246"/>
                <a:gd name="T8" fmla="*/ 635379996 w 572"/>
                <a:gd name="T9" fmla="*/ 121845555 h 246"/>
                <a:gd name="T10" fmla="*/ 562720752 w 572"/>
                <a:gd name="T11" fmla="*/ 70362068 h 246"/>
                <a:gd name="T12" fmla="*/ 471510634 w 572"/>
                <a:gd name="T13" fmla="*/ 51483487 h 246"/>
                <a:gd name="T14" fmla="*/ 408126826 w 572"/>
                <a:gd name="T15" fmla="*/ 30890090 h 246"/>
                <a:gd name="T16" fmla="*/ 344743018 w 572"/>
                <a:gd name="T17" fmla="*/ 17161161 h 246"/>
                <a:gd name="T18" fmla="*/ 284452602 w 572"/>
                <a:gd name="T19" fmla="*/ 36038437 h 246"/>
                <a:gd name="T20" fmla="*/ 216431076 w 572"/>
                <a:gd name="T21" fmla="*/ 36038437 h 246"/>
                <a:gd name="T22" fmla="*/ 216431076 w 572"/>
                <a:gd name="T23" fmla="*/ 84090992 h 246"/>
                <a:gd name="T24" fmla="*/ 242711894 w 572"/>
                <a:gd name="T25" fmla="*/ 106400515 h 246"/>
                <a:gd name="T26" fmla="*/ 242711894 w 572"/>
                <a:gd name="T27" fmla="*/ 139006710 h 246"/>
                <a:gd name="T28" fmla="*/ 216431076 w 572"/>
                <a:gd name="T29" fmla="*/ 140722826 h 246"/>
                <a:gd name="T30" fmla="*/ 177782595 w 572"/>
                <a:gd name="T31" fmla="*/ 123561671 h 246"/>
                <a:gd name="T32" fmla="*/ 151501738 w 572"/>
                <a:gd name="T33" fmla="*/ 130426133 h 246"/>
                <a:gd name="T34" fmla="*/ 120583201 w 572"/>
                <a:gd name="T35" fmla="*/ 118413324 h 246"/>
                <a:gd name="T36" fmla="*/ 46378446 w 572"/>
                <a:gd name="T37" fmla="*/ 116697208 h 246"/>
                <a:gd name="T38" fmla="*/ 30918546 w 572"/>
                <a:gd name="T39" fmla="*/ 133858364 h 246"/>
                <a:gd name="T40" fmla="*/ 27826320 w 572"/>
                <a:gd name="T41" fmla="*/ 156167866 h 246"/>
                <a:gd name="T42" fmla="*/ 4637720 w 572"/>
                <a:gd name="T43" fmla="*/ 145871173 h 246"/>
                <a:gd name="T44" fmla="*/ 0 w 572"/>
                <a:gd name="T45" fmla="*/ 192206333 h 246"/>
                <a:gd name="T46" fmla="*/ 12367668 w 572"/>
                <a:gd name="T47" fmla="*/ 224813839 h 246"/>
                <a:gd name="T48" fmla="*/ 40193983 w 572"/>
                <a:gd name="T49" fmla="*/ 223097723 h 246"/>
                <a:gd name="T50" fmla="*/ 66474811 w 572"/>
                <a:gd name="T51" fmla="*/ 269432843 h 246"/>
                <a:gd name="T52" fmla="*/ 160777174 w 572"/>
                <a:gd name="T53" fmla="*/ 252271688 h 246"/>
                <a:gd name="T54" fmla="*/ 153047229 w 572"/>
                <a:gd name="T55" fmla="*/ 302039039 h 246"/>
                <a:gd name="T56" fmla="*/ 105123311 w 572"/>
                <a:gd name="T57" fmla="*/ 327780772 h 246"/>
                <a:gd name="T58" fmla="*/ 157684948 w 572"/>
                <a:gd name="T59" fmla="*/ 375833399 h 246"/>
                <a:gd name="T60" fmla="*/ 194787976 w 572"/>
                <a:gd name="T61" fmla="*/ 380981746 h 246"/>
                <a:gd name="T62" fmla="*/ 222614286 w 572"/>
                <a:gd name="T63" fmla="*/ 387846208 h 246"/>
                <a:gd name="T64" fmla="*/ 222614286 w 572"/>
                <a:gd name="T65" fmla="*/ 293458461 h 246"/>
                <a:gd name="T66" fmla="*/ 259717276 w 572"/>
                <a:gd name="T67" fmla="*/ 264284497 h 246"/>
                <a:gd name="T68" fmla="*/ 272084939 w 572"/>
                <a:gd name="T69" fmla="*/ 252271688 h 246"/>
                <a:gd name="T70" fmla="*/ 290635812 w 572"/>
                <a:gd name="T71" fmla="*/ 260852265 h 246"/>
                <a:gd name="T72" fmla="*/ 299911249 w 572"/>
                <a:gd name="T73" fmla="*/ 267716728 h 246"/>
                <a:gd name="T74" fmla="*/ 323101084 w 572"/>
                <a:gd name="T75" fmla="*/ 307187385 h 246"/>
                <a:gd name="T76" fmla="*/ 343197526 w 572"/>
                <a:gd name="T77" fmla="*/ 332929119 h 246"/>
                <a:gd name="T78" fmla="*/ 394213671 w 572"/>
                <a:gd name="T79" fmla="*/ 332929119 h 246"/>
                <a:gd name="T80" fmla="*/ 414311279 w 572"/>
                <a:gd name="T81" fmla="*/ 398142901 h 246"/>
                <a:gd name="T82" fmla="*/ 435954379 w 572"/>
                <a:gd name="T83" fmla="*/ 420452403 h 246"/>
                <a:gd name="T84" fmla="*/ 486969280 w 572"/>
                <a:gd name="T85" fmla="*/ 410155710 h 246"/>
                <a:gd name="T86" fmla="*/ 547260862 w 572"/>
                <a:gd name="T87" fmla="*/ 410155710 h 246"/>
                <a:gd name="T88" fmla="*/ 544169878 w 572"/>
                <a:gd name="T89" fmla="*/ 382697861 h 246"/>
                <a:gd name="T90" fmla="*/ 554990807 w 572"/>
                <a:gd name="T91" fmla="*/ 368968937 h 246"/>
                <a:gd name="T92" fmla="*/ 592093796 w 572"/>
                <a:gd name="T93" fmla="*/ 374117284 h 246"/>
                <a:gd name="T94" fmla="*/ 644655433 w 572"/>
                <a:gd name="T95" fmla="*/ 360388359 h 246"/>
                <a:gd name="T96" fmla="*/ 732773479 w 572"/>
                <a:gd name="T97" fmla="*/ 379265630 h 246"/>
                <a:gd name="T98" fmla="*/ 732773479 w 572"/>
                <a:gd name="T99" fmla="*/ 319200194 h 246"/>
                <a:gd name="T100" fmla="*/ 799248270 w 572"/>
                <a:gd name="T101" fmla="*/ 252271688 h 246"/>
                <a:gd name="T102" fmla="*/ 861086587 w 572"/>
                <a:gd name="T103" fmla="*/ 216233261 h 24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72"/>
                <a:gd name="T157" fmla="*/ 0 h 246"/>
                <a:gd name="T158" fmla="*/ 572 w 572"/>
                <a:gd name="T159" fmla="*/ 246 h 24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72" h="246">
                  <a:moveTo>
                    <a:pt x="557" y="126"/>
                  </a:moveTo>
                  <a:lnTo>
                    <a:pt x="571" y="121"/>
                  </a:lnTo>
                  <a:lnTo>
                    <a:pt x="542" y="101"/>
                  </a:lnTo>
                  <a:lnTo>
                    <a:pt x="524" y="109"/>
                  </a:lnTo>
                  <a:lnTo>
                    <a:pt x="497" y="102"/>
                  </a:lnTo>
                  <a:lnTo>
                    <a:pt x="485" y="95"/>
                  </a:lnTo>
                  <a:lnTo>
                    <a:pt x="474" y="95"/>
                  </a:lnTo>
                  <a:lnTo>
                    <a:pt x="467" y="84"/>
                  </a:lnTo>
                  <a:lnTo>
                    <a:pt x="464" y="76"/>
                  </a:lnTo>
                  <a:lnTo>
                    <a:pt x="454" y="76"/>
                  </a:lnTo>
                  <a:lnTo>
                    <a:pt x="446" y="76"/>
                  </a:lnTo>
                  <a:lnTo>
                    <a:pt x="437" y="79"/>
                  </a:lnTo>
                  <a:lnTo>
                    <a:pt x="424" y="66"/>
                  </a:lnTo>
                  <a:lnTo>
                    <a:pt x="418" y="68"/>
                  </a:lnTo>
                  <a:lnTo>
                    <a:pt x="411" y="71"/>
                  </a:lnTo>
                  <a:lnTo>
                    <a:pt x="404" y="73"/>
                  </a:lnTo>
                  <a:lnTo>
                    <a:pt x="392" y="63"/>
                  </a:lnTo>
                  <a:lnTo>
                    <a:pt x="364" y="41"/>
                  </a:lnTo>
                  <a:lnTo>
                    <a:pt x="342" y="27"/>
                  </a:lnTo>
                  <a:lnTo>
                    <a:pt x="328" y="15"/>
                  </a:lnTo>
                  <a:lnTo>
                    <a:pt x="305" y="30"/>
                  </a:lnTo>
                  <a:lnTo>
                    <a:pt x="301" y="19"/>
                  </a:lnTo>
                  <a:lnTo>
                    <a:pt x="268" y="18"/>
                  </a:lnTo>
                  <a:lnTo>
                    <a:pt x="264" y="18"/>
                  </a:lnTo>
                  <a:lnTo>
                    <a:pt x="249" y="0"/>
                  </a:lnTo>
                  <a:lnTo>
                    <a:pt x="233" y="2"/>
                  </a:lnTo>
                  <a:lnTo>
                    <a:pt x="223" y="10"/>
                  </a:lnTo>
                  <a:lnTo>
                    <a:pt x="202" y="14"/>
                  </a:lnTo>
                  <a:lnTo>
                    <a:pt x="195" y="10"/>
                  </a:lnTo>
                  <a:lnTo>
                    <a:pt x="184" y="21"/>
                  </a:lnTo>
                  <a:lnTo>
                    <a:pt x="176" y="19"/>
                  </a:lnTo>
                  <a:lnTo>
                    <a:pt x="146" y="22"/>
                  </a:lnTo>
                  <a:lnTo>
                    <a:pt x="140" y="21"/>
                  </a:lnTo>
                  <a:lnTo>
                    <a:pt x="136" y="23"/>
                  </a:lnTo>
                  <a:lnTo>
                    <a:pt x="148" y="36"/>
                  </a:lnTo>
                  <a:lnTo>
                    <a:pt x="140" y="49"/>
                  </a:lnTo>
                  <a:lnTo>
                    <a:pt x="141" y="58"/>
                  </a:lnTo>
                  <a:lnTo>
                    <a:pt x="141" y="62"/>
                  </a:lnTo>
                  <a:lnTo>
                    <a:pt x="157" y="62"/>
                  </a:lnTo>
                  <a:lnTo>
                    <a:pt x="162" y="71"/>
                  </a:lnTo>
                  <a:lnTo>
                    <a:pt x="162" y="79"/>
                  </a:lnTo>
                  <a:lnTo>
                    <a:pt x="157" y="81"/>
                  </a:lnTo>
                  <a:lnTo>
                    <a:pt x="151" y="76"/>
                  </a:lnTo>
                  <a:lnTo>
                    <a:pt x="144" y="79"/>
                  </a:lnTo>
                  <a:lnTo>
                    <a:pt x="140" y="82"/>
                  </a:lnTo>
                  <a:lnTo>
                    <a:pt x="129" y="76"/>
                  </a:lnTo>
                  <a:lnTo>
                    <a:pt x="125" y="69"/>
                  </a:lnTo>
                  <a:lnTo>
                    <a:pt x="115" y="72"/>
                  </a:lnTo>
                  <a:lnTo>
                    <a:pt x="115" y="75"/>
                  </a:lnTo>
                  <a:lnTo>
                    <a:pt x="108" y="69"/>
                  </a:lnTo>
                  <a:lnTo>
                    <a:pt x="98" y="76"/>
                  </a:lnTo>
                  <a:lnTo>
                    <a:pt x="86" y="79"/>
                  </a:lnTo>
                  <a:lnTo>
                    <a:pt x="82" y="76"/>
                  </a:lnTo>
                  <a:lnTo>
                    <a:pt x="78" y="69"/>
                  </a:lnTo>
                  <a:lnTo>
                    <a:pt x="63" y="68"/>
                  </a:lnTo>
                  <a:lnTo>
                    <a:pt x="36" y="66"/>
                  </a:lnTo>
                  <a:lnTo>
                    <a:pt x="30" y="68"/>
                  </a:lnTo>
                  <a:lnTo>
                    <a:pt x="28" y="72"/>
                  </a:lnTo>
                  <a:lnTo>
                    <a:pt x="24" y="71"/>
                  </a:lnTo>
                  <a:lnTo>
                    <a:pt x="20" y="78"/>
                  </a:lnTo>
                  <a:lnTo>
                    <a:pt x="16" y="84"/>
                  </a:lnTo>
                  <a:lnTo>
                    <a:pt x="16" y="86"/>
                  </a:lnTo>
                  <a:lnTo>
                    <a:pt x="18" y="91"/>
                  </a:lnTo>
                  <a:lnTo>
                    <a:pt x="14" y="93"/>
                  </a:lnTo>
                  <a:lnTo>
                    <a:pt x="9" y="84"/>
                  </a:lnTo>
                  <a:lnTo>
                    <a:pt x="3" y="85"/>
                  </a:lnTo>
                  <a:lnTo>
                    <a:pt x="0" y="98"/>
                  </a:lnTo>
                  <a:lnTo>
                    <a:pt x="0" y="105"/>
                  </a:lnTo>
                  <a:lnTo>
                    <a:pt x="0" y="112"/>
                  </a:lnTo>
                  <a:lnTo>
                    <a:pt x="4" y="118"/>
                  </a:lnTo>
                  <a:lnTo>
                    <a:pt x="8" y="123"/>
                  </a:lnTo>
                  <a:lnTo>
                    <a:pt x="8" y="131"/>
                  </a:lnTo>
                  <a:lnTo>
                    <a:pt x="14" y="130"/>
                  </a:lnTo>
                  <a:lnTo>
                    <a:pt x="22" y="124"/>
                  </a:lnTo>
                  <a:lnTo>
                    <a:pt x="26" y="130"/>
                  </a:lnTo>
                  <a:lnTo>
                    <a:pt x="32" y="137"/>
                  </a:lnTo>
                  <a:lnTo>
                    <a:pt x="37" y="144"/>
                  </a:lnTo>
                  <a:lnTo>
                    <a:pt x="43" y="157"/>
                  </a:lnTo>
                  <a:lnTo>
                    <a:pt x="55" y="154"/>
                  </a:lnTo>
                  <a:lnTo>
                    <a:pt x="74" y="150"/>
                  </a:lnTo>
                  <a:lnTo>
                    <a:pt x="104" y="147"/>
                  </a:lnTo>
                  <a:lnTo>
                    <a:pt x="111" y="156"/>
                  </a:lnTo>
                  <a:lnTo>
                    <a:pt x="112" y="172"/>
                  </a:lnTo>
                  <a:lnTo>
                    <a:pt x="99" y="176"/>
                  </a:lnTo>
                  <a:lnTo>
                    <a:pt x="86" y="179"/>
                  </a:lnTo>
                  <a:lnTo>
                    <a:pt x="87" y="191"/>
                  </a:lnTo>
                  <a:lnTo>
                    <a:pt x="68" y="191"/>
                  </a:lnTo>
                  <a:lnTo>
                    <a:pt x="86" y="215"/>
                  </a:lnTo>
                  <a:lnTo>
                    <a:pt x="94" y="217"/>
                  </a:lnTo>
                  <a:lnTo>
                    <a:pt x="102" y="219"/>
                  </a:lnTo>
                  <a:lnTo>
                    <a:pt x="106" y="229"/>
                  </a:lnTo>
                  <a:lnTo>
                    <a:pt x="110" y="225"/>
                  </a:lnTo>
                  <a:lnTo>
                    <a:pt x="126" y="222"/>
                  </a:lnTo>
                  <a:lnTo>
                    <a:pt x="134" y="226"/>
                  </a:lnTo>
                  <a:lnTo>
                    <a:pt x="140" y="231"/>
                  </a:lnTo>
                  <a:lnTo>
                    <a:pt x="144" y="226"/>
                  </a:lnTo>
                  <a:lnTo>
                    <a:pt x="155" y="228"/>
                  </a:lnTo>
                  <a:lnTo>
                    <a:pt x="137" y="174"/>
                  </a:lnTo>
                  <a:lnTo>
                    <a:pt x="144" y="171"/>
                  </a:lnTo>
                  <a:lnTo>
                    <a:pt x="167" y="159"/>
                  </a:lnTo>
                  <a:lnTo>
                    <a:pt x="171" y="158"/>
                  </a:lnTo>
                  <a:lnTo>
                    <a:pt x="168" y="154"/>
                  </a:lnTo>
                  <a:lnTo>
                    <a:pt x="173" y="156"/>
                  </a:lnTo>
                  <a:lnTo>
                    <a:pt x="173" y="150"/>
                  </a:lnTo>
                  <a:lnTo>
                    <a:pt x="176" y="147"/>
                  </a:lnTo>
                  <a:lnTo>
                    <a:pt x="178" y="148"/>
                  </a:lnTo>
                  <a:lnTo>
                    <a:pt x="183" y="148"/>
                  </a:lnTo>
                  <a:lnTo>
                    <a:pt x="188" y="152"/>
                  </a:lnTo>
                  <a:lnTo>
                    <a:pt x="195" y="145"/>
                  </a:lnTo>
                  <a:lnTo>
                    <a:pt x="198" y="147"/>
                  </a:lnTo>
                  <a:lnTo>
                    <a:pt x="194" y="156"/>
                  </a:lnTo>
                  <a:lnTo>
                    <a:pt x="197" y="169"/>
                  </a:lnTo>
                  <a:lnTo>
                    <a:pt x="209" y="176"/>
                  </a:lnTo>
                  <a:lnTo>
                    <a:pt x="209" y="179"/>
                  </a:lnTo>
                  <a:lnTo>
                    <a:pt x="205" y="185"/>
                  </a:lnTo>
                  <a:lnTo>
                    <a:pt x="207" y="188"/>
                  </a:lnTo>
                  <a:lnTo>
                    <a:pt x="222" y="194"/>
                  </a:lnTo>
                  <a:lnTo>
                    <a:pt x="226" y="202"/>
                  </a:lnTo>
                  <a:lnTo>
                    <a:pt x="240" y="197"/>
                  </a:lnTo>
                  <a:lnTo>
                    <a:pt x="255" y="194"/>
                  </a:lnTo>
                  <a:lnTo>
                    <a:pt x="268" y="218"/>
                  </a:lnTo>
                  <a:lnTo>
                    <a:pt x="272" y="229"/>
                  </a:lnTo>
                  <a:lnTo>
                    <a:pt x="268" y="232"/>
                  </a:lnTo>
                  <a:lnTo>
                    <a:pt x="266" y="236"/>
                  </a:lnTo>
                  <a:lnTo>
                    <a:pt x="278" y="240"/>
                  </a:lnTo>
                  <a:lnTo>
                    <a:pt x="282" y="245"/>
                  </a:lnTo>
                  <a:lnTo>
                    <a:pt x="298" y="240"/>
                  </a:lnTo>
                  <a:lnTo>
                    <a:pt x="304" y="245"/>
                  </a:lnTo>
                  <a:lnTo>
                    <a:pt x="315" y="239"/>
                  </a:lnTo>
                  <a:lnTo>
                    <a:pt x="323" y="238"/>
                  </a:lnTo>
                  <a:lnTo>
                    <a:pt x="333" y="239"/>
                  </a:lnTo>
                  <a:lnTo>
                    <a:pt x="354" y="239"/>
                  </a:lnTo>
                  <a:lnTo>
                    <a:pt x="349" y="235"/>
                  </a:lnTo>
                  <a:lnTo>
                    <a:pt x="349" y="228"/>
                  </a:lnTo>
                  <a:lnTo>
                    <a:pt x="352" y="223"/>
                  </a:lnTo>
                  <a:lnTo>
                    <a:pt x="352" y="219"/>
                  </a:lnTo>
                  <a:lnTo>
                    <a:pt x="345" y="216"/>
                  </a:lnTo>
                  <a:lnTo>
                    <a:pt x="359" y="215"/>
                  </a:lnTo>
                  <a:lnTo>
                    <a:pt x="371" y="216"/>
                  </a:lnTo>
                  <a:lnTo>
                    <a:pt x="373" y="219"/>
                  </a:lnTo>
                  <a:lnTo>
                    <a:pt x="383" y="218"/>
                  </a:lnTo>
                  <a:lnTo>
                    <a:pt x="376" y="207"/>
                  </a:lnTo>
                  <a:lnTo>
                    <a:pt x="383" y="206"/>
                  </a:lnTo>
                  <a:lnTo>
                    <a:pt x="417" y="210"/>
                  </a:lnTo>
                  <a:lnTo>
                    <a:pt x="444" y="212"/>
                  </a:lnTo>
                  <a:lnTo>
                    <a:pt x="464" y="221"/>
                  </a:lnTo>
                  <a:lnTo>
                    <a:pt x="474" y="221"/>
                  </a:lnTo>
                  <a:lnTo>
                    <a:pt x="478" y="231"/>
                  </a:lnTo>
                  <a:lnTo>
                    <a:pt x="485" y="210"/>
                  </a:lnTo>
                  <a:lnTo>
                    <a:pt x="474" y="186"/>
                  </a:lnTo>
                  <a:lnTo>
                    <a:pt x="508" y="179"/>
                  </a:lnTo>
                  <a:lnTo>
                    <a:pt x="512" y="166"/>
                  </a:lnTo>
                  <a:lnTo>
                    <a:pt x="517" y="147"/>
                  </a:lnTo>
                  <a:lnTo>
                    <a:pt x="552" y="148"/>
                  </a:lnTo>
                  <a:lnTo>
                    <a:pt x="557" y="12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58" name="Freeform 2485"/>
            <p:cNvSpPr>
              <a:spLocks/>
            </p:cNvSpPr>
            <p:nvPr/>
          </p:nvSpPr>
          <p:spPr bwMode="auto">
            <a:xfrm>
              <a:off x="5343908" y="3415352"/>
              <a:ext cx="383445" cy="269828"/>
            </a:xfrm>
            <a:custGeom>
              <a:avLst/>
              <a:gdLst>
                <a:gd name="T0" fmla="*/ 37557332 w 250"/>
                <a:gd name="T1" fmla="*/ 114387181 h 153"/>
                <a:gd name="T2" fmla="*/ 43817105 w 250"/>
                <a:gd name="T3" fmla="*/ 95883169 h 153"/>
                <a:gd name="T4" fmla="*/ 53205497 w 250"/>
                <a:gd name="T5" fmla="*/ 87472254 h 153"/>
                <a:gd name="T6" fmla="*/ 70419843 w 250"/>
                <a:gd name="T7" fmla="*/ 90836620 h 153"/>
                <a:gd name="T8" fmla="*/ 89197899 w 250"/>
                <a:gd name="T9" fmla="*/ 97565352 h 153"/>
                <a:gd name="T10" fmla="*/ 93892720 w 250"/>
                <a:gd name="T11" fmla="*/ 102611900 h 153"/>
                <a:gd name="T12" fmla="*/ 106412245 w 250"/>
                <a:gd name="T13" fmla="*/ 114387181 h 153"/>
                <a:gd name="T14" fmla="*/ 115800637 w 250"/>
                <a:gd name="T15" fmla="*/ 144665176 h 153"/>
                <a:gd name="T16" fmla="*/ 129885103 w 250"/>
                <a:gd name="T17" fmla="*/ 141300810 h 153"/>
                <a:gd name="T18" fmla="*/ 151793020 w 250"/>
                <a:gd name="T19" fmla="*/ 144665176 h 153"/>
                <a:gd name="T20" fmla="*/ 183090619 w 250"/>
                <a:gd name="T21" fmla="*/ 178308874 h 153"/>
                <a:gd name="T22" fmla="*/ 215953120 w 250"/>
                <a:gd name="T23" fmla="*/ 198495069 h 153"/>
                <a:gd name="T24" fmla="*/ 247250681 w 250"/>
                <a:gd name="T25" fmla="*/ 220362150 h 153"/>
                <a:gd name="T26" fmla="*/ 259770205 w 250"/>
                <a:gd name="T27" fmla="*/ 255687991 h 153"/>
                <a:gd name="T28" fmla="*/ 278548241 w 250"/>
                <a:gd name="T29" fmla="*/ 227090881 h 153"/>
                <a:gd name="T30" fmla="*/ 281678122 w 250"/>
                <a:gd name="T31" fmla="*/ 201859435 h 153"/>
                <a:gd name="T32" fmla="*/ 269159849 w 250"/>
                <a:gd name="T33" fmla="*/ 163169188 h 153"/>
                <a:gd name="T34" fmla="*/ 295762587 w 250"/>
                <a:gd name="T35" fmla="*/ 154758273 h 153"/>
                <a:gd name="T36" fmla="*/ 328625167 w 250"/>
                <a:gd name="T37" fmla="*/ 163169188 h 153"/>
                <a:gd name="T38" fmla="*/ 381830644 w 250"/>
                <a:gd name="T39" fmla="*/ 158122639 h 153"/>
                <a:gd name="T40" fmla="*/ 381830644 w 250"/>
                <a:gd name="T41" fmla="*/ 136254261 h 153"/>
                <a:gd name="T42" fmla="*/ 317670504 w 250"/>
                <a:gd name="T43" fmla="*/ 136254261 h 153"/>
                <a:gd name="T44" fmla="*/ 286372944 w 250"/>
                <a:gd name="T45" fmla="*/ 132889895 h 153"/>
                <a:gd name="T46" fmla="*/ 258205265 w 250"/>
                <a:gd name="T47" fmla="*/ 144665176 h 153"/>
                <a:gd name="T48" fmla="*/ 239427229 w 250"/>
                <a:gd name="T49" fmla="*/ 141300810 h 153"/>
                <a:gd name="T50" fmla="*/ 223777823 w 250"/>
                <a:gd name="T51" fmla="*/ 142982993 h 153"/>
                <a:gd name="T52" fmla="*/ 204999787 w 250"/>
                <a:gd name="T53" fmla="*/ 132889895 h 153"/>
                <a:gd name="T54" fmla="*/ 204999787 w 250"/>
                <a:gd name="T55" fmla="*/ 124480278 h 153"/>
                <a:gd name="T56" fmla="*/ 201869906 w 250"/>
                <a:gd name="T57" fmla="*/ 95883169 h 153"/>
                <a:gd name="T58" fmla="*/ 140839687 w 250"/>
                <a:gd name="T59" fmla="*/ 72332588 h 153"/>
                <a:gd name="T60" fmla="*/ 109542126 w 250"/>
                <a:gd name="T61" fmla="*/ 50464210 h 153"/>
                <a:gd name="T62" fmla="*/ 70419843 w 250"/>
                <a:gd name="T63" fmla="*/ 60557308 h 153"/>
                <a:gd name="T64" fmla="*/ 45382045 w 250"/>
                <a:gd name="T65" fmla="*/ 26914936 h 153"/>
                <a:gd name="T66" fmla="*/ 46946986 w 250"/>
                <a:gd name="T67" fmla="*/ 0 h 153"/>
                <a:gd name="T68" fmla="*/ 28167689 w 250"/>
                <a:gd name="T69" fmla="*/ 117751546 h 15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0"/>
                <a:gd name="T106" fmla="*/ 0 h 153"/>
                <a:gd name="T107" fmla="*/ 250 w 250"/>
                <a:gd name="T108" fmla="*/ 153 h 15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0" h="153">
                  <a:moveTo>
                    <a:pt x="18" y="70"/>
                  </a:moveTo>
                  <a:lnTo>
                    <a:pt x="24" y="68"/>
                  </a:lnTo>
                  <a:lnTo>
                    <a:pt x="26" y="62"/>
                  </a:lnTo>
                  <a:lnTo>
                    <a:pt x="28" y="57"/>
                  </a:lnTo>
                  <a:lnTo>
                    <a:pt x="36" y="60"/>
                  </a:lnTo>
                  <a:lnTo>
                    <a:pt x="34" y="52"/>
                  </a:lnTo>
                  <a:lnTo>
                    <a:pt x="41" y="49"/>
                  </a:lnTo>
                  <a:lnTo>
                    <a:pt x="45" y="54"/>
                  </a:lnTo>
                  <a:lnTo>
                    <a:pt x="51" y="54"/>
                  </a:lnTo>
                  <a:lnTo>
                    <a:pt x="57" y="58"/>
                  </a:lnTo>
                  <a:lnTo>
                    <a:pt x="60" y="60"/>
                  </a:lnTo>
                  <a:lnTo>
                    <a:pt x="60" y="61"/>
                  </a:lnTo>
                  <a:lnTo>
                    <a:pt x="61" y="66"/>
                  </a:lnTo>
                  <a:lnTo>
                    <a:pt x="68" y="68"/>
                  </a:lnTo>
                  <a:lnTo>
                    <a:pt x="68" y="75"/>
                  </a:lnTo>
                  <a:lnTo>
                    <a:pt x="74" y="86"/>
                  </a:lnTo>
                  <a:lnTo>
                    <a:pt x="81" y="87"/>
                  </a:lnTo>
                  <a:lnTo>
                    <a:pt x="83" y="84"/>
                  </a:lnTo>
                  <a:lnTo>
                    <a:pt x="91" y="80"/>
                  </a:lnTo>
                  <a:lnTo>
                    <a:pt x="97" y="86"/>
                  </a:lnTo>
                  <a:lnTo>
                    <a:pt x="105" y="94"/>
                  </a:lnTo>
                  <a:lnTo>
                    <a:pt x="117" y="106"/>
                  </a:lnTo>
                  <a:lnTo>
                    <a:pt x="137" y="111"/>
                  </a:lnTo>
                  <a:lnTo>
                    <a:pt x="138" y="118"/>
                  </a:lnTo>
                  <a:lnTo>
                    <a:pt x="151" y="124"/>
                  </a:lnTo>
                  <a:lnTo>
                    <a:pt x="158" y="131"/>
                  </a:lnTo>
                  <a:lnTo>
                    <a:pt x="153" y="152"/>
                  </a:lnTo>
                  <a:lnTo>
                    <a:pt x="166" y="152"/>
                  </a:lnTo>
                  <a:lnTo>
                    <a:pt x="173" y="141"/>
                  </a:lnTo>
                  <a:lnTo>
                    <a:pt x="178" y="135"/>
                  </a:lnTo>
                  <a:lnTo>
                    <a:pt x="182" y="130"/>
                  </a:lnTo>
                  <a:lnTo>
                    <a:pt x="180" y="120"/>
                  </a:lnTo>
                  <a:lnTo>
                    <a:pt x="170" y="116"/>
                  </a:lnTo>
                  <a:lnTo>
                    <a:pt x="172" y="97"/>
                  </a:lnTo>
                  <a:lnTo>
                    <a:pt x="181" y="90"/>
                  </a:lnTo>
                  <a:lnTo>
                    <a:pt x="189" y="92"/>
                  </a:lnTo>
                  <a:lnTo>
                    <a:pt x="207" y="89"/>
                  </a:lnTo>
                  <a:lnTo>
                    <a:pt x="210" y="97"/>
                  </a:lnTo>
                  <a:lnTo>
                    <a:pt x="221" y="96"/>
                  </a:lnTo>
                  <a:lnTo>
                    <a:pt x="244" y="94"/>
                  </a:lnTo>
                  <a:lnTo>
                    <a:pt x="249" y="86"/>
                  </a:lnTo>
                  <a:lnTo>
                    <a:pt x="244" y="81"/>
                  </a:lnTo>
                  <a:lnTo>
                    <a:pt x="229" y="81"/>
                  </a:lnTo>
                  <a:lnTo>
                    <a:pt x="203" y="81"/>
                  </a:lnTo>
                  <a:lnTo>
                    <a:pt x="193" y="81"/>
                  </a:lnTo>
                  <a:lnTo>
                    <a:pt x="183" y="79"/>
                  </a:lnTo>
                  <a:lnTo>
                    <a:pt x="167" y="87"/>
                  </a:lnTo>
                  <a:lnTo>
                    <a:pt x="165" y="86"/>
                  </a:lnTo>
                  <a:lnTo>
                    <a:pt x="161" y="82"/>
                  </a:lnTo>
                  <a:lnTo>
                    <a:pt x="153" y="84"/>
                  </a:lnTo>
                  <a:lnTo>
                    <a:pt x="145" y="87"/>
                  </a:lnTo>
                  <a:lnTo>
                    <a:pt x="143" y="85"/>
                  </a:lnTo>
                  <a:lnTo>
                    <a:pt x="141" y="82"/>
                  </a:lnTo>
                  <a:lnTo>
                    <a:pt x="131" y="79"/>
                  </a:lnTo>
                  <a:lnTo>
                    <a:pt x="129" y="78"/>
                  </a:lnTo>
                  <a:lnTo>
                    <a:pt x="131" y="74"/>
                  </a:lnTo>
                  <a:lnTo>
                    <a:pt x="136" y="71"/>
                  </a:lnTo>
                  <a:lnTo>
                    <a:pt x="129" y="57"/>
                  </a:lnTo>
                  <a:lnTo>
                    <a:pt x="118" y="36"/>
                  </a:lnTo>
                  <a:lnTo>
                    <a:pt x="90" y="43"/>
                  </a:lnTo>
                  <a:lnTo>
                    <a:pt x="83" y="36"/>
                  </a:lnTo>
                  <a:lnTo>
                    <a:pt x="70" y="30"/>
                  </a:lnTo>
                  <a:lnTo>
                    <a:pt x="58" y="39"/>
                  </a:lnTo>
                  <a:lnTo>
                    <a:pt x="45" y="36"/>
                  </a:lnTo>
                  <a:lnTo>
                    <a:pt x="32" y="27"/>
                  </a:lnTo>
                  <a:lnTo>
                    <a:pt x="29" y="16"/>
                  </a:lnTo>
                  <a:lnTo>
                    <a:pt x="31" y="8"/>
                  </a:lnTo>
                  <a:lnTo>
                    <a:pt x="30" y="0"/>
                  </a:lnTo>
                  <a:lnTo>
                    <a:pt x="0" y="16"/>
                  </a:lnTo>
                  <a:lnTo>
                    <a:pt x="18" y="7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59" name="Freeform 2486"/>
            <p:cNvSpPr>
              <a:spLocks/>
            </p:cNvSpPr>
            <p:nvPr/>
          </p:nvSpPr>
          <p:spPr bwMode="auto">
            <a:xfrm>
              <a:off x="5291356" y="3499540"/>
              <a:ext cx="293909" cy="239606"/>
            </a:xfrm>
            <a:custGeom>
              <a:avLst/>
              <a:gdLst>
                <a:gd name="T0" fmla="*/ 0 w 191"/>
                <a:gd name="T1" fmla="*/ 32855643 h 134"/>
                <a:gd name="T2" fmla="*/ 1575071 w 191"/>
                <a:gd name="T3" fmla="*/ 63983358 h 134"/>
                <a:gd name="T4" fmla="*/ 17325780 w 191"/>
                <a:gd name="T5" fmla="*/ 44960360 h 134"/>
                <a:gd name="T6" fmla="*/ 39378027 w 191"/>
                <a:gd name="T7" fmla="*/ 69171089 h 134"/>
                <a:gd name="T8" fmla="*/ 29927604 w 191"/>
                <a:gd name="T9" fmla="*/ 83005040 h 134"/>
                <a:gd name="T10" fmla="*/ 3150142 w 191"/>
                <a:gd name="T11" fmla="*/ 69171089 h 134"/>
                <a:gd name="T12" fmla="*/ 0 w 191"/>
                <a:gd name="T13" fmla="*/ 89922036 h 134"/>
                <a:gd name="T14" fmla="*/ 3150142 w 191"/>
                <a:gd name="T15" fmla="*/ 102026743 h 134"/>
                <a:gd name="T16" fmla="*/ 17325780 w 191"/>
                <a:gd name="T17" fmla="*/ 103755986 h 134"/>
                <a:gd name="T18" fmla="*/ 11025498 w 191"/>
                <a:gd name="T19" fmla="*/ 117589937 h 134"/>
                <a:gd name="T20" fmla="*/ 23627322 w 191"/>
                <a:gd name="T21" fmla="*/ 126236156 h 134"/>
                <a:gd name="T22" fmla="*/ 23627322 w 191"/>
                <a:gd name="T23" fmla="*/ 167738009 h 134"/>
                <a:gd name="T24" fmla="*/ 64580420 w 191"/>
                <a:gd name="T25" fmla="*/ 155633302 h 134"/>
                <a:gd name="T26" fmla="*/ 88206497 w 191"/>
                <a:gd name="T27" fmla="*/ 143528595 h 134"/>
                <a:gd name="T28" fmla="*/ 141760149 w 191"/>
                <a:gd name="T29" fmla="*/ 171196496 h 134"/>
                <a:gd name="T30" fmla="*/ 173262853 w 191"/>
                <a:gd name="T31" fmla="*/ 186761047 h 134"/>
                <a:gd name="T32" fmla="*/ 181138205 w 191"/>
                <a:gd name="T33" fmla="*/ 195407266 h 134"/>
                <a:gd name="T34" fmla="*/ 184288346 w 191"/>
                <a:gd name="T35" fmla="*/ 214428948 h 134"/>
                <a:gd name="T36" fmla="*/ 215791011 w 191"/>
                <a:gd name="T37" fmla="*/ 229992143 h 134"/>
                <a:gd name="T38" fmla="*/ 261469310 w 191"/>
                <a:gd name="T39" fmla="*/ 174655025 h 134"/>
                <a:gd name="T40" fmla="*/ 291396905 w 191"/>
                <a:gd name="T41" fmla="*/ 174655025 h 134"/>
                <a:gd name="T42" fmla="*/ 296122116 w 191"/>
                <a:gd name="T43" fmla="*/ 152174814 h 134"/>
                <a:gd name="T44" fmla="*/ 299272257 w 191"/>
                <a:gd name="T45" fmla="*/ 141799351 h 134"/>
                <a:gd name="T46" fmla="*/ 289821834 w 191"/>
                <a:gd name="T47" fmla="*/ 127965400 h 134"/>
                <a:gd name="T48" fmla="*/ 267769592 w 191"/>
                <a:gd name="T49" fmla="*/ 119319181 h 134"/>
                <a:gd name="T50" fmla="*/ 266194522 w 191"/>
                <a:gd name="T51" fmla="*/ 107214474 h 134"/>
                <a:gd name="T52" fmla="*/ 234691857 w 191"/>
                <a:gd name="T53" fmla="*/ 98568255 h 134"/>
                <a:gd name="T54" fmla="*/ 215791011 w 191"/>
                <a:gd name="T55" fmla="*/ 77817308 h 134"/>
                <a:gd name="T56" fmla="*/ 207915658 w 191"/>
                <a:gd name="T57" fmla="*/ 65712601 h 134"/>
                <a:gd name="T58" fmla="*/ 193738769 w 191"/>
                <a:gd name="T59" fmla="*/ 53606580 h 134"/>
                <a:gd name="T60" fmla="*/ 184288346 w 191"/>
                <a:gd name="T61" fmla="*/ 60524870 h 134"/>
                <a:gd name="T62" fmla="*/ 177988064 w 191"/>
                <a:gd name="T63" fmla="*/ 65712601 h 134"/>
                <a:gd name="T64" fmla="*/ 166962571 w 191"/>
                <a:gd name="T65" fmla="*/ 63983358 h 134"/>
                <a:gd name="T66" fmla="*/ 157512109 w 191"/>
                <a:gd name="T67" fmla="*/ 44960360 h 134"/>
                <a:gd name="T68" fmla="*/ 157512109 w 191"/>
                <a:gd name="T69" fmla="*/ 32855643 h 134"/>
                <a:gd name="T70" fmla="*/ 146485360 w 191"/>
                <a:gd name="T71" fmla="*/ 29397156 h 134"/>
                <a:gd name="T72" fmla="*/ 143335219 w 191"/>
                <a:gd name="T73" fmla="*/ 19021687 h 134"/>
                <a:gd name="T74" fmla="*/ 130734655 w 191"/>
                <a:gd name="T75" fmla="*/ 8646222 h 134"/>
                <a:gd name="T76" fmla="*/ 121284232 w 191"/>
                <a:gd name="T77" fmla="*/ 8646222 h 134"/>
                <a:gd name="T78" fmla="*/ 114983950 w 191"/>
                <a:gd name="T79" fmla="*/ 0 h 134"/>
                <a:gd name="T80" fmla="*/ 103957202 w 191"/>
                <a:gd name="T81" fmla="*/ 5187733 h 134"/>
                <a:gd name="T82" fmla="*/ 107108598 w 191"/>
                <a:gd name="T83" fmla="*/ 19021687 h 134"/>
                <a:gd name="T84" fmla="*/ 102382131 w 191"/>
                <a:gd name="T85" fmla="*/ 15563200 h 134"/>
                <a:gd name="T86" fmla="*/ 94506779 w 191"/>
                <a:gd name="T87" fmla="*/ 13833956 h 134"/>
                <a:gd name="T88" fmla="*/ 88206497 w 191"/>
                <a:gd name="T89" fmla="*/ 32855643 h 134"/>
                <a:gd name="T90" fmla="*/ 75605913 w 191"/>
                <a:gd name="T91" fmla="*/ 36314131 h 134"/>
                <a:gd name="T92" fmla="*/ 64580420 w 191"/>
                <a:gd name="T93" fmla="*/ 32855643 h 134"/>
                <a:gd name="T94" fmla="*/ 55128742 w 191"/>
                <a:gd name="T95" fmla="*/ 41501862 h 134"/>
                <a:gd name="T96" fmla="*/ 45678319 w 191"/>
                <a:gd name="T97" fmla="*/ 32855643 h 134"/>
                <a:gd name="T98" fmla="*/ 31502675 w 191"/>
                <a:gd name="T99" fmla="*/ 24209424 h 134"/>
                <a:gd name="T100" fmla="*/ 0 w 191"/>
                <a:gd name="T101" fmla="*/ 32855643 h 134"/>
                <a:gd name="T102" fmla="*/ 0 w 191"/>
                <a:gd name="T103" fmla="*/ 32855643 h 13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91"/>
                <a:gd name="T157" fmla="*/ 0 h 134"/>
                <a:gd name="T158" fmla="*/ 191 w 191"/>
                <a:gd name="T159" fmla="*/ 134 h 13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91" h="134">
                  <a:moveTo>
                    <a:pt x="0" y="19"/>
                  </a:moveTo>
                  <a:lnTo>
                    <a:pt x="1" y="37"/>
                  </a:lnTo>
                  <a:lnTo>
                    <a:pt x="11" y="26"/>
                  </a:lnTo>
                  <a:lnTo>
                    <a:pt x="25" y="40"/>
                  </a:lnTo>
                  <a:lnTo>
                    <a:pt x="19" y="48"/>
                  </a:lnTo>
                  <a:lnTo>
                    <a:pt x="2" y="40"/>
                  </a:lnTo>
                  <a:lnTo>
                    <a:pt x="0" y="52"/>
                  </a:lnTo>
                  <a:lnTo>
                    <a:pt x="2" y="59"/>
                  </a:lnTo>
                  <a:lnTo>
                    <a:pt x="11" y="60"/>
                  </a:lnTo>
                  <a:lnTo>
                    <a:pt x="7" y="68"/>
                  </a:lnTo>
                  <a:lnTo>
                    <a:pt x="15" y="73"/>
                  </a:lnTo>
                  <a:lnTo>
                    <a:pt x="15" y="97"/>
                  </a:lnTo>
                  <a:lnTo>
                    <a:pt x="41" y="90"/>
                  </a:lnTo>
                  <a:lnTo>
                    <a:pt x="56" y="83"/>
                  </a:lnTo>
                  <a:lnTo>
                    <a:pt x="90" y="99"/>
                  </a:lnTo>
                  <a:lnTo>
                    <a:pt x="110" y="108"/>
                  </a:lnTo>
                  <a:lnTo>
                    <a:pt x="115" y="113"/>
                  </a:lnTo>
                  <a:lnTo>
                    <a:pt x="117" y="124"/>
                  </a:lnTo>
                  <a:lnTo>
                    <a:pt x="137" y="133"/>
                  </a:lnTo>
                  <a:lnTo>
                    <a:pt x="166" y="101"/>
                  </a:lnTo>
                  <a:lnTo>
                    <a:pt x="185" y="101"/>
                  </a:lnTo>
                  <a:lnTo>
                    <a:pt x="188" y="88"/>
                  </a:lnTo>
                  <a:lnTo>
                    <a:pt x="190" y="82"/>
                  </a:lnTo>
                  <a:lnTo>
                    <a:pt x="184" y="74"/>
                  </a:lnTo>
                  <a:lnTo>
                    <a:pt x="170" y="69"/>
                  </a:lnTo>
                  <a:lnTo>
                    <a:pt x="169" y="62"/>
                  </a:lnTo>
                  <a:lnTo>
                    <a:pt x="149" y="57"/>
                  </a:lnTo>
                  <a:lnTo>
                    <a:pt x="137" y="45"/>
                  </a:lnTo>
                  <a:lnTo>
                    <a:pt x="132" y="38"/>
                  </a:lnTo>
                  <a:lnTo>
                    <a:pt x="123" y="31"/>
                  </a:lnTo>
                  <a:lnTo>
                    <a:pt x="117" y="35"/>
                  </a:lnTo>
                  <a:lnTo>
                    <a:pt x="113" y="38"/>
                  </a:lnTo>
                  <a:lnTo>
                    <a:pt x="106" y="37"/>
                  </a:lnTo>
                  <a:lnTo>
                    <a:pt x="100" y="26"/>
                  </a:lnTo>
                  <a:lnTo>
                    <a:pt x="100" y="19"/>
                  </a:lnTo>
                  <a:lnTo>
                    <a:pt x="93" y="17"/>
                  </a:lnTo>
                  <a:lnTo>
                    <a:pt x="91" y="11"/>
                  </a:lnTo>
                  <a:lnTo>
                    <a:pt x="83" y="5"/>
                  </a:lnTo>
                  <a:lnTo>
                    <a:pt x="77" y="5"/>
                  </a:lnTo>
                  <a:lnTo>
                    <a:pt x="73" y="0"/>
                  </a:lnTo>
                  <a:lnTo>
                    <a:pt x="66" y="3"/>
                  </a:lnTo>
                  <a:lnTo>
                    <a:pt x="68" y="11"/>
                  </a:lnTo>
                  <a:lnTo>
                    <a:pt x="65" y="9"/>
                  </a:lnTo>
                  <a:lnTo>
                    <a:pt x="60" y="8"/>
                  </a:lnTo>
                  <a:lnTo>
                    <a:pt x="56" y="19"/>
                  </a:lnTo>
                  <a:lnTo>
                    <a:pt x="48" y="21"/>
                  </a:lnTo>
                  <a:lnTo>
                    <a:pt x="41" y="19"/>
                  </a:lnTo>
                  <a:lnTo>
                    <a:pt x="35" y="24"/>
                  </a:lnTo>
                  <a:lnTo>
                    <a:pt x="29" y="19"/>
                  </a:lnTo>
                  <a:lnTo>
                    <a:pt x="20" y="14"/>
                  </a:lnTo>
                  <a:lnTo>
                    <a:pt x="0" y="19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60" name="Freeform 2487"/>
            <p:cNvSpPr>
              <a:spLocks/>
            </p:cNvSpPr>
            <p:nvPr/>
          </p:nvSpPr>
          <p:spPr bwMode="auto">
            <a:xfrm>
              <a:off x="5622245" y="3497380"/>
              <a:ext cx="241356" cy="123042"/>
            </a:xfrm>
            <a:custGeom>
              <a:avLst/>
              <a:gdLst>
                <a:gd name="T0" fmla="*/ 62060649 w 160"/>
                <a:gd name="T1" fmla="*/ 82551268 h 69"/>
                <a:gd name="T2" fmla="*/ 43896322 w 160"/>
                <a:gd name="T3" fmla="*/ 82551268 h 69"/>
                <a:gd name="T4" fmla="*/ 9082166 w 160"/>
                <a:gd name="T5" fmla="*/ 87710414 h 69"/>
                <a:gd name="T6" fmla="*/ 0 w 160"/>
                <a:gd name="T7" fmla="*/ 99749247 h 69"/>
                <a:gd name="T8" fmla="*/ 9082166 w 160"/>
                <a:gd name="T9" fmla="*/ 104909684 h 69"/>
                <a:gd name="T10" fmla="*/ 16649818 w 160"/>
                <a:gd name="T11" fmla="*/ 110068809 h 69"/>
                <a:gd name="T12" fmla="*/ 65087217 w 160"/>
                <a:gd name="T13" fmla="*/ 108348226 h 69"/>
                <a:gd name="T14" fmla="*/ 96874808 w 160"/>
                <a:gd name="T15" fmla="*/ 108348226 h 69"/>
                <a:gd name="T16" fmla="*/ 112011337 w 160"/>
                <a:gd name="T17" fmla="*/ 116948516 h 69"/>
                <a:gd name="T18" fmla="*/ 116552418 w 160"/>
                <a:gd name="T19" fmla="*/ 101469830 h 69"/>
                <a:gd name="T20" fmla="*/ 130175663 w 160"/>
                <a:gd name="T21" fmla="*/ 99749247 h 69"/>
                <a:gd name="T22" fmla="*/ 149853274 w 160"/>
                <a:gd name="T23" fmla="*/ 94590122 h 69"/>
                <a:gd name="T24" fmla="*/ 166503125 w 160"/>
                <a:gd name="T25" fmla="*/ 91150268 h 69"/>
                <a:gd name="T26" fmla="*/ 196777413 w 160"/>
                <a:gd name="T27" fmla="*/ 72233018 h 69"/>
                <a:gd name="T28" fmla="*/ 230078269 w 160"/>
                <a:gd name="T29" fmla="*/ 53314477 h 69"/>
                <a:gd name="T30" fmla="*/ 240673716 w 160"/>
                <a:gd name="T31" fmla="*/ 42996227 h 69"/>
                <a:gd name="T32" fmla="*/ 236132635 w 160"/>
                <a:gd name="T33" fmla="*/ 25796947 h 69"/>
                <a:gd name="T34" fmla="*/ 220996106 w 160"/>
                <a:gd name="T35" fmla="*/ 25796947 h 69"/>
                <a:gd name="T36" fmla="*/ 205859577 w 160"/>
                <a:gd name="T37" fmla="*/ 17197963 h 69"/>
                <a:gd name="T38" fmla="*/ 189208534 w 160"/>
                <a:gd name="T39" fmla="*/ 10319564 h 69"/>
                <a:gd name="T40" fmla="*/ 149853274 w 160"/>
                <a:gd name="T41" fmla="*/ 6879710 h 69"/>
                <a:gd name="T42" fmla="*/ 98388092 w 160"/>
                <a:gd name="T43" fmla="*/ 0 h 69"/>
                <a:gd name="T44" fmla="*/ 89305928 w 160"/>
                <a:gd name="T45" fmla="*/ 1719272 h 69"/>
                <a:gd name="T46" fmla="*/ 92333726 w 160"/>
                <a:gd name="T47" fmla="*/ 10319564 h 69"/>
                <a:gd name="T48" fmla="*/ 98388092 w 160"/>
                <a:gd name="T49" fmla="*/ 20637817 h 69"/>
                <a:gd name="T50" fmla="*/ 83251563 w 160"/>
                <a:gd name="T51" fmla="*/ 22357093 h 69"/>
                <a:gd name="T52" fmla="*/ 80224976 w 160"/>
                <a:gd name="T53" fmla="*/ 17197963 h 69"/>
                <a:gd name="T54" fmla="*/ 63573933 w 160"/>
                <a:gd name="T55" fmla="*/ 15478692 h 69"/>
                <a:gd name="T56" fmla="*/ 40868524 w 160"/>
                <a:gd name="T57" fmla="*/ 17197963 h 69"/>
                <a:gd name="T58" fmla="*/ 51465202 w 160"/>
                <a:gd name="T59" fmla="*/ 22357093 h 69"/>
                <a:gd name="T60" fmla="*/ 52978486 w 160"/>
                <a:gd name="T61" fmla="*/ 29236801 h 69"/>
                <a:gd name="T62" fmla="*/ 46924120 w 160"/>
                <a:gd name="T63" fmla="*/ 37835780 h 69"/>
                <a:gd name="T64" fmla="*/ 46924120 w 160"/>
                <a:gd name="T65" fmla="*/ 49874623 h 69"/>
                <a:gd name="T66" fmla="*/ 54491769 w 160"/>
                <a:gd name="T67" fmla="*/ 56754331 h 69"/>
                <a:gd name="T68" fmla="*/ 83251563 w 160"/>
                <a:gd name="T69" fmla="*/ 56754331 h 69"/>
                <a:gd name="T70" fmla="*/ 93847010 w 160"/>
                <a:gd name="T71" fmla="*/ 56754331 h 69"/>
                <a:gd name="T72" fmla="*/ 102929173 w 160"/>
                <a:gd name="T73" fmla="*/ 67072582 h 69"/>
                <a:gd name="T74" fmla="*/ 93847010 w 160"/>
                <a:gd name="T75" fmla="*/ 80831997 h 69"/>
                <a:gd name="T76" fmla="*/ 83251563 w 160"/>
                <a:gd name="T77" fmla="*/ 80831997 h 69"/>
                <a:gd name="T78" fmla="*/ 72656096 w 160"/>
                <a:gd name="T79" fmla="*/ 79111414 h 69"/>
                <a:gd name="T80" fmla="*/ 68115014 w 160"/>
                <a:gd name="T81" fmla="*/ 80831997 h 69"/>
                <a:gd name="T82" fmla="*/ 62060649 w 160"/>
                <a:gd name="T83" fmla="*/ 82551268 h 69"/>
                <a:gd name="T84" fmla="*/ 62060649 w 160"/>
                <a:gd name="T85" fmla="*/ 82551268 h 6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0"/>
                <a:gd name="T130" fmla="*/ 0 h 69"/>
                <a:gd name="T131" fmla="*/ 160 w 160"/>
                <a:gd name="T132" fmla="*/ 69 h 6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0" h="69">
                  <a:moveTo>
                    <a:pt x="41" y="48"/>
                  </a:moveTo>
                  <a:lnTo>
                    <a:pt x="29" y="48"/>
                  </a:lnTo>
                  <a:lnTo>
                    <a:pt x="6" y="51"/>
                  </a:lnTo>
                  <a:lnTo>
                    <a:pt x="0" y="58"/>
                  </a:lnTo>
                  <a:lnTo>
                    <a:pt x="6" y="61"/>
                  </a:lnTo>
                  <a:lnTo>
                    <a:pt x="11" y="64"/>
                  </a:lnTo>
                  <a:lnTo>
                    <a:pt x="43" y="63"/>
                  </a:lnTo>
                  <a:lnTo>
                    <a:pt x="64" y="63"/>
                  </a:lnTo>
                  <a:lnTo>
                    <a:pt x="74" y="68"/>
                  </a:lnTo>
                  <a:lnTo>
                    <a:pt x="77" y="59"/>
                  </a:lnTo>
                  <a:lnTo>
                    <a:pt x="86" y="58"/>
                  </a:lnTo>
                  <a:lnTo>
                    <a:pt x="99" y="55"/>
                  </a:lnTo>
                  <a:lnTo>
                    <a:pt x="110" y="53"/>
                  </a:lnTo>
                  <a:lnTo>
                    <a:pt x="130" y="42"/>
                  </a:lnTo>
                  <a:lnTo>
                    <a:pt x="152" y="31"/>
                  </a:lnTo>
                  <a:lnTo>
                    <a:pt x="159" y="25"/>
                  </a:lnTo>
                  <a:lnTo>
                    <a:pt x="156" y="15"/>
                  </a:lnTo>
                  <a:lnTo>
                    <a:pt x="146" y="15"/>
                  </a:lnTo>
                  <a:lnTo>
                    <a:pt x="136" y="10"/>
                  </a:lnTo>
                  <a:lnTo>
                    <a:pt x="125" y="6"/>
                  </a:lnTo>
                  <a:lnTo>
                    <a:pt x="99" y="4"/>
                  </a:lnTo>
                  <a:lnTo>
                    <a:pt x="65" y="0"/>
                  </a:lnTo>
                  <a:lnTo>
                    <a:pt x="59" y="1"/>
                  </a:lnTo>
                  <a:lnTo>
                    <a:pt x="61" y="6"/>
                  </a:lnTo>
                  <a:lnTo>
                    <a:pt x="65" y="12"/>
                  </a:lnTo>
                  <a:lnTo>
                    <a:pt x="55" y="13"/>
                  </a:lnTo>
                  <a:lnTo>
                    <a:pt x="53" y="10"/>
                  </a:lnTo>
                  <a:lnTo>
                    <a:pt x="42" y="9"/>
                  </a:lnTo>
                  <a:lnTo>
                    <a:pt x="27" y="10"/>
                  </a:lnTo>
                  <a:lnTo>
                    <a:pt x="34" y="13"/>
                  </a:lnTo>
                  <a:lnTo>
                    <a:pt x="35" y="17"/>
                  </a:lnTo>
                  <a:lnTo>
                    <a:pt x="31" y="22"/>
                  </a:lnTo>
                  <a:lnTo>
                    <a:pt x="31" y="29"/>
                  </a:lnTo>
                  <a:lnTo>
                    <a:pt x="36" y="33"/>
                  </a:lnTo>
                  <a:lnTo>
                    <a:pt x="55" y="33"/>
                  </a:lnTo>
                  <a:lnTo>
                    <a:pt x="62" y="33"/>
                  </a:lnTo>
                  <a:lnTo>
                    <a:pt x="68" y="39"/>
                  </a:lnTo>
                  <a:lnTo>
                    <a:pt x="62" y="47"/>
                  </a:lnTo>
                  <a:lnTo>
                    <a:pt x="55" y="47"/>
                  </a:lnTo>
                  <a:lnTo>
                    <a:pt x="48" y="46"/>
                  </a:lnTo>
                  <a:lnTo>
                    <a:pt x="45" y="47"/>
                  </a:lnTo>
                  <a:lnTo>
                    <a:pt x="41" y="4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61" name="Freeform 2488"/>
            <p:cNvSpPr>
              <a:spLocks/>
            </p:cNvSpPr>
            <p:nvPr/>
          </p:nvSpPr>
          <p:spPr bwMode="auto">
            <a:xfrm>
              <a:off x="5598888" y="3572932"/>
              <a:ext cx="155713" cy="127357"/>
            </a:xfrm>
            <a:custGeom>
              <a:avLst/>
              <a:gdLst>
                <a:gd name="T0" fmla="*/ 0 w 102"/>
                <a:gd name="T1" fmla="*/ 102674656 h 71"/>
                <a:gd name="T2" fmla="*/ 1550147 w 102"/>
                <a:gd name="T3" fmla="*/ 107894661 h 71"/>
                <a:gd name="T4" fmla="*/ 12402423 w 102"/>
                <a:gd name="T5" fmla="*/ 109635982 h 71"/>
                <a:gd name="T6" fmla="*/ 40307556 w 102"/>
                <a:gd name="T7" fmla="*/ 111375984 h 71"/>
                <a:gd name="T8" fmla="*/ 72863135 w 102"/>
                <a:gd name="T9" fmla="*/ 73090648 h 71"/>
                <a:gd name="T10" fmla="*/ 82164034 w 102"/>
                <a:gd name="T11" fmla="*/ 97453332 h 71"/>
                <a:gd name="T12" fmla="*/ 91466159 w 102"/>
                <a:gd name="T13" fmla="*/ 121817314 h 71"/>
                <a:gd name="T14" fmla="*/ 111619309 w 102"/>
                <a:gd name="T15" fmla="*/ 111375984 h 71"/>
                <a:gd name="T16" fmla="*/ 133322607 w 102"/>
                <a:gd name="T17" fmla="*/ 102674656 h 71"/>
                <a:gd name="T18" fmla="*/ 155027149 w 102"/>
                <a:gd name="T19" fmla="*/ 109635982 h 71"/>
                <a:gd name="T20" fmla="*/ 156577296 w 102"/>
                <a:gd name="T21" fmla="*/ 73090648 h 71"/>
                <a:gd name="T22" fmla="*/ 141074585 w 102"/>
                <a:gd name="T23" fmla="*/ 66129322 h 71"/>
                <a:gd name="T24" fmla="*/ 131772460 w 102"/>
                <a:gd name="T25" fmla="*/ 67869323 h 71"/>
                <a:gd name="T26" fmla="*/ 137974292 w 102"/>
                <a:gd name="T27" fmla="*/ 45246662 h 71"/>
                <a:gd name="T28" fmla="*/ 119371288 w 102"/>
                <a:gd name="T29" fmla="*/ 40025327 h 71"/>
                <a:gd name="T30" fmla="*/ 103868576 w 102"/>
                <a:gd name="T31" fmla="*/ 38285326 h 71"/>
                <a:gd name="T32" fmla="*/ 82164034 w 102"/>
                <a:gd name="T33" fmla="*/ 38285326 h 71"/>
                <a:gd name="T34" fmla="*/ 65111157 w 102"/>
                <a:gd name="T35" fmla="*/ 38285326 h 71"/>
                <a:gd name="T36" fmla="*/ 43407859 w 102"/>
                <a:gd name="T37" fmla="*/ 38285326 h 71"/>
                <a:gd name="T38" fmla="*/ 26354992 w 102"/>
                <a:gd name="T39" fmla="*/ 34805322 h 71"/>
                <a:gd name="T40" fmla="*/ 23253454 w 102"/>
                <a:gd name="T41" fmla="*/ 31324000 h 71"/>
                <a:gd name="T42" fmla="*/ 26354992 w 102"/>
                <a:gd name="T43" fmla="*/ 22622672 h 71"/>
                <a:gd name="T44" fmla="*/ 34105725 w 102"/>
                <a:gd name="T45" fmla="*/ 17402661 h 71"/>
                <a:gd name="T46" fmla="*/ 63561010 w 102"/>
                <a:gd name="T47" fmla="*/ 10441332 h 71"/>
                <a:gd name="T48" fmla="*/ 62010864 w 102"/>
                <a:gd name="T49" fmla="*/ 0 h 71"/>
                <a:gd name="T50" fmla="*/ 40307556 w 102"/>
                <a:gd name="T51" fmla="*/ 3480005 h 71"/>
                <a:gd name="T52" fmla="*/ 20153156 w 102"/>
                <a:gd name="T53" fmla="*/ 1740002 h 71"/>
                <a:gd name="T54" fmla="*/ 7750735 w 102"/>
                <a:gd name="T55" fmla="*/ 13921338 h 71"/>
                <a:gd name="T56" fmla="*/ 3100294 w 102"/>
                <a:gd name="T57" fmla="*/ 38285326 h 71"/>
                <a:gd name="T58" fmla="*/ 4650441 w 102"/>
                <a:gd name="T59" fmla="*/ 45246662 h 71"/>
                <a:gd name="T60" fmla="*/ 3100294 w 102"/>
                <a:gd name="T61" fmla="*/ 46986664 h 71"/>
                <a:gd name="T62" fmla="*/ 17052863 w 102"/>
                <a:gd name="T63" fmla="*/ 50466668 h 71"/>
                <a:gd name="T64" fmla="*/ 23253454 w 102"/>
                <a:gd name="T65" fmla="*/ 64389320 h 71"/>
                <a:gd name="T66" fmla="*/ 20153156 w 102"/>
                <a:gd name="T67" fmla="*/ 80050655 h 71"/>
                <a:gd name="T68" fmla="*/ 15502716 w 102"/>
                <a:gd name="T69" fmla="*/ 81791976 h 71"/>
                <a:gd name="T70" fmla="*/ 10852276 w 102"/>
                <a:gd name="T71" fmla="*/ 88752004 h 71"/>
                <a:gd name="T72" fmla="*/ 0 w 102"/>
                <a:gd name="T73" fmla="*/ 102674656 h 71"/>
                <a:gd name="T74" fmla="*/ 0 w 102"/>
                <a:gd name="T75" fmla="*/ 102674656 h 7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2"/>
                <a:gd name="T115" fmla="*/ 0 h 71"/>
                <a:gd name="T116" fmla="*/ 102 w 102"/>
                <a:gd name="T117" fmla="*/ 71 h 7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2" h="71">
                  <a:moveTo>
                    <a:pt x="0" y="59"/>
                  </a:moveTo>
                  <a:lnTo>
                    <a:pt x="1" y="62"/>
                  </a:lnTo>
                  <a:lnTo>
                    <a:pt x="8" y="63"/>
                  </a:lnTo>
                  <a:lnTo>
                    <a:pt x="26" y="64"/>
                  </a:lnTo>
                  <a:lnTo>
                    <a:pt x="47" y="42"/>
                  </a:lnTo>
                  <a:lnTo>
                    <a:pt x="53" y="56"/>
                  </a:lnTo>
                  <a:lnTo>
                    <a:pt x="59" y="70"/>
                  </a:lnTo>
                  <a:lnTo>
                    <a:pt x="72" y="64"/>
                  </a:lnTo>
                  <a:lnTo>
                    <a:pt x="86" y="59"/>
                  </a:lnTo>
                  <a:lnTo>
                    <a:pt x="100" y="63"/>
                  </a:lnTo>
                  <a:lnTo>
                    <a:pt x="101" y="42"/>
                  </a:lnTo>
                  <a:lnTo>
                    <a:pt x="91" y="38"/>
                  </a:lnTo>
                  <a:lnTo>
                    <a:pt x="85" y="39"/>
                  </a:lnTo>
                  <a:lnTo>
                    <a:pt x="89" y="26"/>
                  </a:lnTo>
                  <a:lnTo>
                    <a:pt x="77" y="23"/>
                  </a:lnTo>
                  <a:lnTo>
                    <a:pt x="67" y="22"/>
                  </a:lnTo>
                  <a:lnTo>
                    <a:pt x="53" y="22"/>
                  </a:lnTo>
                  <a:lnTo>
                    <a:pt x="42" y="22"/>
                  </a:lnTo>
                  <a:lnTo>
                    <a:pt x="28" y="22"/>
                  </a:lnTo>
                  <a:lnTo>
                    <a:pt x="17" y="20"/>
                  </a:lnTo>
                  <a:lnTo>
                    <a:pt x="15" y="18"/>
                  </a:lnTo>
                  <a:lnTo>
                    <a:pt x="17" y="13"/>
                  </a:lnTo>
                  <a:lnTo>
                    <a:pt x="22" y="10"/>
                  </a:lnTo>
                  <a:lnTo>
                    <a:pt x="41" y="6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1"/>
                  </a:lnTo>
                  <a:lnTo>
                    <a:pt x="5" y="8"/>
                  </a:lnTo>
                  <a:lnTo>
                    <a:pt x="2" y="22"/>
                  </a:lnTo>
                  <a:lnTo>
                    <a:pt x="3" y="26"/>
                  </a:lnTo>
                  <a:lnTo>
                    <a:pt x="2" y="27"/>
                  </a:lnTo>
                  <a:lnTo>
                    <a:pt x="11" y="29"/>
                  </a:lnTo>
                  <a:lnTo>
                    <a:pt x="15" y="37"/>
                  </a:lnTo>
                  <a:lnTo>
                    <a:pt x="13" y="46"/>
                  </a:lnTo>
                  <a:lnTo>
                    <a:pt x="10" y="47"/>
                  </a:lnTo>
                  <a:lnTo>
                    <a:pt x="7" y="51"/>
                  </a:lnTo>
                  <a:lnTo>
                    <a:pt x="0" y="59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62" name="Freeform 2489"/>
            <p:cNvSpPr>
              <a:spLocks/>
            </p:cNvSpPr>
            <p:nvPr/>
          </p:nvSpPr>
          <p:spPr bwMode="auto">
            <a:xfrm>
              <a:off x="4553663" y="3454207"/>
              <a:ext cx="75910" cy="86345"/>
            </a:xfrm>
            <a:custGeom>
              <a:avLst/>
              <a:gdLst>
                <a:gd name="T0" fmla="*/ 0 w 48"/>
                <a:gd name="T1" fmla="*/ 20152825 h 49"/>
                <a:gd name="T2" fmla="*/ 46584378 w 48"/>
                <a:gd name="T3" fmla="*/ 18473316 h 49"/>
                <a:gd name="T4" fmla="*/ 51574823 w 48"/>
                <a:gd name="T5" fmla="*/ 0 h 49"/>
                <a:gd name="T6" fmla="*/ 78194824 w 48"/>
                <a:gd name="T7" fmla="*/ 48703209 h 49"/>
                <a:gd name="T8" fmla="*/ 71540469 w 48"/>
                <a:gd name="T9" fmla="*/ 75572772 h 49"/>
                <a:gd name="T10" fmla="*/ 29946545 w 48"/>
                <a:gd name="T11" fmla="*/ 80611301 h 49"/>
                <a:gd name="T12" fmla="*/ 14973917 w 48"/>
                <a:gd name="T13" fmla="*/ 75572772 h 49"/>
                <a:gd name="T14" fmla="*/ 13310006 w 48"/>
                <a:gd name="T15" fmla="*/ 48703209 h 49"/>
                <a:gd name="T16" fmla="*/ 0 w 48"/>
                <a:gd name="T17" fmla="*/ 21832340 h 49"/>
                <a:gd name="T18" fmla="*/ 0 w 48"/>
                <a:gd name="T19" fmla="*/ 20152825 h 49"/>
                <a:gd name="T20" fmla="*/ 0 w 48"/>
                <a:gd name="T21" fmla="*/ 20152825 h 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8"/>
                <a:gd name="T34" fmla="*/ 0 h 49"/>
                <a:gd name="T35" fmla="*/ 48 w 48"/>
                <a:gd name="T36" fmla="*/ 49 h 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8" h="49">
                  <a:moveTo>
                    <a:pt x="0" y="12"/>
                  </a:moveTo>
                  <a:lnTo>
                    <a:pt x="28" y="11"/>
                  </a:lnTo>
                  <a:lnTo>
                    <a:pt x="31" y="0"/>
                  </a:lnTo>
                  <a:lnTo>
                    <a:pt x="47" y="29"/>
                  </a:lnTo>
                  <a:lnTo>
                    <a:pt x="43" y="45"/>
                  </a:lnTo>
                  <a:lnTo>
                    <a:pt x="18" y="48"/>
                  </a:lnTo>
                  <a:lnTo>
                    <a:pt x="9" y="45"/>
                  </a:lnTo>
                  <a:lnTo>
                    <a:pt x="8" y="29"/>
                  </a:lnTo>
                  <a:lnTo>
                    <a:pt x="0" y="13"/>
                  </a:lnTo>
                  <a:lnTo>
                    <a:pt x="0" y="1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63" name="Freeform 2490"/>
            <p:cNvSpPr>
              <a:spLocks/>
            </p:cNvSpPr>
            <p:nvPr/>
          </p:nvSpPr>
          <p:spPr bwMode="auto">
            <a:xfrm>
              <a:off x="4592590" y="3529760"/>
              <a:ext cx="38929" cy="84185"/>
            </a:xfrm>
            <a:custGeom>
              <a:avLst/>
              <a:gdLst>
                <a:gd name="T0" fmla="*/ 0 w 25"/>
                <a:gd name="T1" fmla="*/ 60733038 h 47"/>
                <a:gd name="T2" fmla="*/ 0 w 25"/>
                <a:gd name="T3" fmla="*/ 60733038 h 47"/>
                <a:gd name="T4" fmla="*/ 1612900 w 25"/>
                <a:gd name="T5" fmla="*/ 19087337 h 47"/>
                <a:gd name="T6" fmla="*/ 19354799 w 25"/>
                <a:gd name="T7" fmla="*/ 0 h 47"/>
                <a:gd name="T8" fmla="*/ 38709598 w 25"/>
                <a:gd name="T9" fmla="*/ 46850265 h 47"/>
                <a:gd name="T10" fmla="*/ 20967704 w 25"/>
                <a:gd name="T11" fmla="*/ 79820370 h 47"/>
                <a:gd name="T12" fmla="*/ 0 w 25"/>
                <a:gd name="T13" fmla="*/ 60733038 h 47"/>
                <a:gd name="T14" fmla="*/ 0 w 25"/>
                <a:gd name="T15" fmla="*/ 60733038 h 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"/>
                <a:gd name="T25" fmla="*/ 0 h 47"/>
                <a:gd name="T26" fmla="*/ 25 w 25"/>
                <a:gd name="T27" fmla="*/ 47 h 4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" h="47">
                  <a:moveTo>
                    <a:pt x="0" y="35"/>
                  </a:moveTo>
                  <a:lnTo>
                    <a:pt x="0" y="35"/>
                  </a:lnTo>
                  <a:lnTo>
                    <a:pt x="1" y="11"/>
                  </a:lnTo>
                  <a:lnTo>
                    <a:pt x="12" y="0"/>
                  </a:lnTo>
                  <a:lnTo>
                    <a:pt x="24" y="27"/>
                  </a:lnTo>
                  <a:lnTo>
                    <a:pt x="13" y="46"/>
                  </a:lnTo>
                  <a:lnTo>
                    <a:pt x="0" y="3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64" name="Freeform 2491"/>
            <p:cNvSpPr>
              <a:spLocks/>
            </p:cNvSpPr>
            <p:nvPr/>
          </p:nvSpPr>
          <p:spPr bwMode="auto">
            <a:xfrm>
              <a:off x="4388218" y="3339802"/>
              <a:ext cx="159606" cy="75550"/>
            </a:xfrm>
            <a:custGeom>
              <a:avLst/>
              <a:gdLst>
                <a:gd name="T0" fmla="*/ 0 w 105"/>
                <a:gd name="T1" fmla="*/ 42239311 h 41"/>
                <a:gd name="T2" fmla="*/ 0 w 105"/>
                <a:gd name="T3" fmla="*/ 42239311 h 41"/>
                <a:gd name="T4" fmla="*/ 1537305 w 105"/>
                <a:gd name="T5" fmla="*/ 45911833 h 41"/>
                <a:gd name="T6" fmla="*/ 3074610 w 105"/>
                <a:gd name="T7" fmla="*/ 58766978 h 41"/>
                <a:gd name="T8" fmla="*/ 19981242 w 105"/>
                <a:gd name="T9" fmla="*/ 62440845 h 41"/>
                <a:gd name="T10" fmla="*/ 53795752 w 105"/>
                <a:gd name="T11" fmla="*/ 55094467 h 41"/>
                <a:gd name="T12" fmla="*/ 89146332 w 105"/>
                <a:gd name="T13" fmla="*/ 73459734 h 41"/>
                <a:gd name="T14" fmla="*/ 138331392 w 105"/>
                <a:gd name="T15" fmla="*/ 60604589 h 41"/>
                <a:gd name="T16" fmla="*/ 159848693 w 105"/>
                <a:gd name="T17" fmla="*/ 23874044 h 41"/>
                <a:gd name="T18" fmla="*/ 152163412 w 105"/>
                <a:gd name="T19" fmla="*/ 0 h 41"/>
                <a:gd name="T20" fmla="*/ 89146332 w 105"/>
                <a:gd name="T21" fmla="*/ 1836256 h 41"/>
                <a:gd name="T22" fmla="*/ 70702380 w 105"/>
                <a:gd name="T23" fmla="*/ 40403056 h 41"/>
                <a:gd name="T24" fmla="*/ 0 w 105"/>
                <a:gd name="T25" fmla="*/ 42239311 h 41"/>
                <a:gd name="T26" fmla="*/ 0 w 105"/>
                <a:gd name="T27" fmla="*/ 42239311 h 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5"/>
                <a:gd name="T43" fmla="*/ 0 h 41"/>
                <a:gd name="T44" fmla="*/ 105 w 105"/>
                <a:gd name="T45" fmla="*/ 41 h 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5" h="41">
                  <a:moveTo>
                    <a:pt x="0" y="23"/>
                  </a:moveTo>
                  <a:lnTo>
                    <a:pt x="0" y="23"/>
                  </a:lnTo>
                  <a:lnTo>
                    <a:pt x="1" y="25"/>
                  </a:lnTo>
                  <a:lnTo>
                    <a:pt x="2" y="32"/>
                  </a:lnTo>
                  <a:lnTo>
                    <a:pt x="13" y="34"/>
                  </a:lnTo>
                  <a:lnTo>
                    <a:pt x="35" y="30"/>
                  </a:lnTo>
                  <a:lnTo>
                    <a:pt x="58" y="40"/>
                  </a:lnTo>
                  <a:lnTo>
                    <a:pt x="90" y="33"/>
                  </a:lnTo>
                  <a:lnTo>
                    <a:pt x="104" y="13"/>
                  </a:lnTo>
                  <a:lnTo>
                    <a:pt x="99" y="0"/>
                  </a:lnTo>
                  <a:lnTo>
                    <a:pt x="58" y="1"/>
                  </a:lnTo>
                  <a:lnTo>
                    <a:pt x="46" y="22"/>
                  </a:lnTo>
                  <a:lnTo>
                    <a:pt x="0" y="23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65" name="Freeform 2492"/>
            <p:cNvSpPr>
              <a:spLocks/>
            </p:cNvSpPr>
            <p:nvPr/>
          </p:nvSpPr>
          <p:spPr bwMode="auto">
            <a:xfrm>
              <a:off x="4251970" y="3257774"/>
              <a:ext cx="70072" cy="62599"/>
            </a:xfrm>
            <a:custGeom>
              <a:avLst/>
              <a:gdLst>
                <a:gd name="T0" fmla="*/ 0 w 45"/>
                <a:gd name="T1" fmla="*/ 11676657 h 33"/>
                <a:gd name="T2" fmla="*/ 0 w 45"/>
                <a:gd name="T3" fmla="*/ 11676657 h 33"/>
                <a:gd name="T4" fmla="*/ 16128999 w 45"/>
                <a:gd name="T5" fmla="*/ 1946109 h 33"/>
                <a:gd name="T6" fmla="*/ 48387003 w 45"/>
                <a:gd name="T7" fmla="*/ 0 h 33"/>
                <a:gd name="T8" fmla="*/ 69354696 w 45"/>
                <a:gd name="T9" fmla="*/ 25300818 h 33"/>
                <a:gd name="T10" fmla="*/ 70967596 w 45"/>
                <a:gd name="T11" fmla="*/ 44761905 h 33"/>
                <a:gd name="T12" fmla="*/ 62903099 w 45"/>
                <a:gd name="T13" fmla="*/ 62278289 h 33"/>
                <a:gd name="T14" fmla="*/ 0 w 45"/>
                <a:gd name="T15" fmla="*/ 11676657 h 33"/>
                <a:gd name="T16" fmla="*/ 0 w 45"/>
                <a:gd name="T17" fmla="*/ 11676657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"/>
                <a:gd name="T28" fmla="*/ 0 h 33"/>
                <a:gd name="T29" fmla="*/ 45 w 45"/>
                <a:gd name="T30" fmla="*/ 33 h 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" h="33">
                  <a:moveTo>
                    <a:pt x="0" y="6"/>
                  </a:moveTo>
                  <a:lnTo>
                    <a:pt x="0" y="6"/>
                  </a:lnTo>
                  <a:lnTo>
                    <a:pt x="10" y="1"/>
                  </a:lnTo>
                  <a:lnTo>
                    <a:pt x="30" y="0"/>
                  </a:lnTo>
                  <a:lnTo>
                    <a:pt x="43" y="13"/>
                  </a:lnTo>
                  <a:lnTo>
                    <a:pt x="44" y="23"/>
                  </a:lnTo>
                  <a:lnTo>
                    <a:pt x="39" y="32"/>
                  </a:lnTo>
                  <a:lnTo>
                    <a:pt x="0" y="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66" name="Freeform 2493"/>
            <p:cNvSpPr>
              <a:spLocks/>
            </p:cNvSpPr>
            <p:nvPr/>
          </p:nvSpPr>
          <p:spPr bwMode="auto">
            <a:xfrm>
              <a:off x="4658769" y="3482271"/>
              <a:ext cx="132357" cy="84185"/>
            </a:xfrm>
            <a:custGeom>
              <a:avLst/>
              <a:gdLst>
                <a:gd name="T0" fmla="*/ 0 w 86"/>
                <a:gd name="T1" fmla="*/ 53237874 h 48"/>
                <a:gd name="T2" fmla="*/ 0 w 86"/>
                <a:gd name="T3" fmla="*/ 53237874 h 48"/>
                <a:gd name="T4" fmla="*/ 7877839 w 86"/>
                <a:gd name="T5" fmla="*/ 0 h 48"/>
                <a:gd name="T6" fmla="*/ 133927029 w 86"/>
                <a:gd name="T7" fmla="*/ 11645907 h 48"/>
                <a:gd name="T8" fmla="*/ 110292264 w 86"/>
                <a:gd name="T9" fmla="*/ 44918452 h 48"/>
                <a:gd name="T10" fmla="*/ 119746672 w 86"/>
                <a:gd name="T11" fmla="*/ 63219891 h 48"/>
                <a:gd name="T12" fmla="*/ 86658754 w 86"/>
                <a:gd name="T13" fmla="*/ 64883776 h 48"/>
                <a:gd name="T14" fmla="*/ 66175857 w 86"/>
                <a:gd name="T15" fmla="*/ 78192272 h 48"/>
                <a:gd name="T16" fmla="*/ 12605046 w 86"/>
                <a:gd name="T17" fmla="*/ 78192272 h 48"/>
                <a:gd name="T18" fmla="*/ 0 w 86"/>
                <a:gd name="T19" fmla="*/ 53237874 h 48"/>
                <a:gd name="T20" fmla="*/ 0 w 86"/>
                <a:gd name="T21" fmla="*/ 53237874 h 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6"/>
                <a:gd name="T34" fmla="*/ 0 h 48"/>
                <a:gd name="T35" fmla="*/ 86 w 86"/>
                <a:gd name="T36" fmla="*/ 48 h 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6" h="48">
                  <a:moveTo>
                    <a:pt x="0" y="32"/>
                  </a:moveTo>
                  <a:lnTo>
                    <a:pt x="0" y="32"/>
                  </a:lnTo>
                  <a:lnTo>
                    <a:pt x="5" y="0"/>
                  </a:lnTo>
                  <a:lnTo>
                    <a:pt x="85" y="7"/>
                  </a:lnTo>
                  <a:lnTo>
                    <a:pt x="70" y="27"/>
                  </a:lnTo>
                  <a:lnTo>
                    <a:pt x="76" y="38"/>
                  </a:lnTo>
                  <a:lnTo>
                    <a:pt x="55" y="39"/>
                  </a:lnTo>
                  <a:lnTo>
                    <a:pt x="42" y="47"/>
                  </a:lnTo>
                  <a:lnTo>
                    <a:pt x="8" y="47"/>
                  </a:lnTo>
                  <a:lnTo>
                    <a:pt x="0" y="3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67" name="Freeform 2494"/>
            <p:cNvSpPr>
              <a:spLocks/>
            </p:cNvSpPr>
            <p:nvPr/>
          </p:nvSpPr>
          <p:spPr bwMode="auto">
            <a:xfrm>
              <a:off x="4540038" y="3316057"/>
              <a:ext cx="120679" cy="60441"/>
            </a:xfrm>
            <a:custGeom>
              <a:avLst/>
              <a:gdLst>
                <a:gd name="T0" fmla="*/ 0 w 79"/>
                <a:gd name="T1" fmla="*/ 25637190 h 34"/>
                <a:gd name="T2" fmla="*/ 7760624 w 79"/>
                <a:gd name="T3" fmla="*/ 47856961 h 34"/>
                <a:gd name="T4" fmla="*/ 37253235 w 79"/>
                <a:gd name="T5" fmla="*/ 56403123 h 34"/>
                <a:gd name="T6" fmla="*/ 85373103 w 79"/>
                <a:gd name="T7" fmla="*/ 34183352 h 34"/>
                <a:gd name="T8" fmla="*/ 114865707 w 79"/>
                <a:gd name="T9" fmla="*/ 39310788 h 34"/>
                <a:gd name="T10" fmla="*/ 121073955 w 79"/>
                <a:gd name="T11" fmla="*/ 17092330 h 34"/>
                <a:gd name="T12" fmla="*/ 68298222 w 79"/>
                <a:gd name="T13" fmla="*/ 11963587 h 34"/>
                <a:gd name="T14" fmla="*/ 37253235 w 79"/>
                <a:gd name="T15" fmla="*/ 0 h 34"/>
                <a:gd name="T16" fmla="*/ 1552374 w 79"/>
                <a:gd name="T17" fmla="*/ 23928480 h 34"/>
                <a:gd name="T18" fmla="*/ 0 w 79"/>
                <a:gd name="T19" fmla="*/ 25637190 h 34"/>
                <a:gd name="T20" fmla="*/ 0 w 79"/>
                <a:gd name="T21" fmla="*/ 25637190 h 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9"/>
                <a:gd name="T34" fmla="*/ 0 h 34"/>
                <a:gd name="T35" fmla="*/ 79 w 79"/>
                <a:gd name="T36" fmla="*/ 34 h 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9" h="34">
                  <a:moveTo>
                    <a:pt x="0" y="15"/>
                  </a:moveTo>
                  <a:lnTo>
                    <a:pt x="5" y="28"/>
                  </a:lnTo>
                  <a:lnTo>
                    <a:pt x="24" y="33"/>
                  </a:lnTo>
                  <a:lnTo>
                    <a:pt x="55" y="20"/>
                  </a:lnTo>
                  <a:lnTo>
                    <a:pt x="74" y="23"/>
                  </a:lnTo>
                  <a:lnTo>
                    <a:pt x="78" y="10"/>
                  </a:lnTo>
                  <a:lnTo>
                    <a:pt x="44" y="7"/>
                  </a:lnTo>
                  <a:lnTo>
                    <a:pt x="24" y="0"/>
                  </a:lnTo>
                  <a:lnTo>
                    <a:pt x="1" y="14"/>
                  </a:lnTo>
                  <a:lnTo>
                    <a:pt x="0" y="1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grpSp>
          <p:nvGrpSpPr>
            <p:cNvPr id="168" name="Group 167"/>
            <p:cNvGrpSpPr>
              <a:grpSpLocks/>
            </p:cNvGrpSpPr>
            <p:nvPr/>
          </p:nvGrpSpPr>
          <p:grpSpPr bwMode="auto">
            <a:xfrm>
              <a:off x="4360968" y="3050547"/>
              <a:ext cx="95374" cy="99295"/>
              <a:chOff x="3191" y="2547"/>
              <a:chExt cx="63" cy="55"/>
            </a:xfrm>
            <a:grpFill/>
          </p:grpSpPr>
          <p:sp>
            <p:nvSpPr>
              <p:cNvPr id="388" name="Freeform 2715"/>
              <p:cNvSpPr>
                <a:spLocks/>
              </p:cNvSpPr>
              <p:nvPr/>
            </p:nvSpPr>
            <p:spPr bwMode="auto">
              <a:xfrm>
                <a:off x="3191" y="2547"/>
                <a:ext cx="37" cy="55"/>
              </a:xfrm>
              <a:custGeom>
                <a:avLst/>
                <a:gdLst>
                  <a:gd name="T0" fmla="*/ 0 w 37"/>
                  <a:gd name="T1" fmla="*/ 41 h 55"/>
                  <a:gd name="T2" fmla="*/ 0 w 37"/>
                  <a:gd name="T3" fmla="*/ 41 h 55"/>
                  <a:gd name="T4" fmla="*/ 3 w 37"/>
                  <a:gd name="T5" fmla="*/ 15 h 55"/>
                  <a:gd name="T6" fmla="*/ 31 w 37"/>
                  <a:gd name="T7" fmla="*/ 0 h 55"/>
                  <a:gd name="T8" fmla="*/ 26 w 37"/>
                  <a:gd name="T9" fmla="*/ 21 h 55"/>
                  <a:gd name="T10" fmla="*/ 36 w 37"/>
                  <a:gd name="T11" fmla="*/ 27 h 55"/>
                  <a:gd name="T12" fmla="*/ 18 w 37"/>
                  <a:gd name="T13" fmla="*/ 39 h 55"/>
                  <a:gd name="T14" fmla="*/ 18 w 37"/>
                  <a:gd name="T15" fmla="*/ 54 h 55"/>
                  <a:gd name="T16" fmla="*/ 7 w 37"/>
                  <a:gd name="T17" fmla="*/ 54 h 55"/>
                  <a:gd name="T18" fmla="*/ 0 w 37"/>
                  <a:gd name="T19" fmla="*/ 41 h 55"/>
                  <a:gd name="T20" fmla="*/ 0 w 37"/>
                  <a:gd name="T21" fmla="*/ 41 h 5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7"/>
                  <a:gd name="T34" fmla="*/ 0 h 55"/>
                  <a:gd name="T35" fmla="*/ 37 w 37"/>
                  <a:gd name="T36" fmla="*/ 55 h 5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7" h="55">
                    <a:moveTo>
                      <a:pt x="0" y="41"/>
                    </a:moveTo>
                    <a:lnTo>
                      <a:pt x="0" y="41"/>
                    </a:lnTo>
                    <a:lnTo>
                      <a:pt x="3" y="15"/>
                    </a:lnTo>
                    <a:lnTo>
                      <a:pt x="31" y="0"/>
                    </a:lnTo>
                    <a:lnTo>
                      <a:pt x="26" y="21"/>
                    </a:lnTo>
                    <a:lnTo>
                      <a:pt x="36" y="27"/>
                    </a:lnTo>
                    <a:lnTo>
                      <a:pt x="18" y="39"/>
                    </a:lnTo>
                    <a:lnTo>
                      <a:pt x="18" y="54"/>
                    </a:lnTo>
                    <a:lnTo>
                      <a:pt x="7" y="54"/>
                    </a:lnTo>
                    <a:lnTo>
                      <a:pt x="0" y="41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89" name="Freeform 2716"/>
              <p:cNvSpPr>
                <a:spLocks/>
              </p:cNvSpPr>
              <p:nvPr/>
            </p:nvSpPr>
            <p:spPr bwMode="auto">
              <a:xfrm>
                <a:off x="3216" y="2588"/>
                <a:ext cx="13" cy="7"/>
              </a:xfrm>
              <a:custGeom>
                <a:avLst/>
                <a:gdLst>
                  <a:gd name="T0" fmla="*/ 0 w 13"/>
                  <a:gd name="T1" fmla="*/ 6 h 7"/>
                  <a:gd name="T2" fmla="*/ 0 w 13"/>
                  <a:gd name="T3" fmla="*/ 6 h 7"/>
                  <a:gd name="T4" fmla="*/ 10 w 13"/>
                  <a:gd name="T5" fmla="*/ 0 h 7"/>
                  <a:gd name="T6" fmla="*/ 12 w 13"/>
                  <a:gd name="T7" fmla="*/ 4 h 7"/>
                  <a:gd name="T8" fmla="*/ 0 w 13"/>
                  <a:gd name="T9" fmla="*/ 6 h 7"/>
                  <a:gd name="T10" fmla="*/ 0 w 13"/>
                  <a:gd name="T11" fmla="*/ 6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7"/>
                  <a:gd name="T20" fmla="*/ 13 w 1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7">
                    <a:moveTo>
                      <a:pt x="0" y="6"/>
                    </a:moveTo>
                    <a:lnTo>
                      <a:pt x="0" y="6"/>
                    </a:lnTo>
                    <a:lnTo>
                      <a:pt x="10" y="0"/>
                    </a:lnTo>
                    <a:lnTo>
                      <a:pt x="12" y="4"/>
                    </a:lnTo>
                    <a:lnTo>
                      <a:pt x="0" y="6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90" name="Freeform 2717"/>
              <p:cNvSpPr>
                <a:spLocks/>
              </p:cNvSpPr>
              <p:nvPr/>
            </p:nvSpPr>
            <p:spPr bwMode="auto">
              <a:xfrm>
                <a:off x="3232" y="2576"/>
                <a:ext cx="22" cy="24"/>
              </a:xfrm>
              <a:custGeom>
                <a:avLst/>
                <a:gdLst>
                  <a:gd name="T0" fmla="*/ 0 w 22"/>
                  <a:gd name="T1" fmla="*/ 12 h 24"/>
                  <a:gd name="T2" fmla="*/ 0 w 22"/>
                  <a:gd name="T3" fmla="*/ 12 h 24"/>
                  <a:gd name="T4" fmla="*/ 16 w 22"/>
                  <a:gd name="T5" fmla="*/ 23 h 24"/>
                  <a:gd name="T6" fmla="*/ 21 w 22"/>
                  <a:gd name="T7" fmla="*/ 11 h 24"/>
                  <a:gd name="T8" fmla="*/ 17 w 22"/>
                  <a:gd name="T9" fmla="*/ 0 h 24"/>
                  <a:gd name="T10" fmla="*/ 0 w 22"/>
                  <a:gd name="T11" fmla="*/ 12 h 24"/>
                  <a:gd name="T12" fmla="*/ 0 w 22"/>
                  <a:gd name="T13" fmla="*/ 12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"/>
                  <a:gd name="T22" fmla="*/ 0 h 24"/>
                  <a:gd name="T23" fmla="*/ 22 w 22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" h="24">
                    <a:moveTo>
                      <a:pt x="0" y="12"/>
                    </a:moveTo>
                    <a:lnTo>
                      <a:pt x="0" y="12"/>
                    </a:lnTo>
                    <a:lnTo>
                      <a:pt x="16" y="23"/>
                    </a:lnTo>
                    <a:lnTo>
                      <a:pt x="21" y="11"/>
                    </a:lnTo>
                    <a:lnTo>
                      <a:pt x="17" y="0"/>
                    </a:lnTo>
                    <a:lnTo>
                      <a:pt x="0" y="12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</p:grpSp>
        <p:sp>
          <p:nvSpPr>
            <p:cNvPr id="169" name="Freeform 2496"/>
            <p:cNvSpPr>
              <a:spLocks/>
            </p:cNvSpPr>
            <p:nvPr/>
          </p:nvSpPr>
          <p:spPr bwMode="auto">
            <a:xfrm>
              <a:off x="4621788" y="2577811"/>
              <a:ext cx="227730" cy="399344"/>
            </a:xfrm>
            <a:custGeom>
              <a:avLst/>
              <a:gdLst>
                <a:gd name="T0" fmla="*/ 0 w 149"/>
                <a:gd name="T1" fmla="*/ 39536435 h 224"/>
                <a:gd name="T2" fmla="*/ 0 w 149"/>
                <a:gd name="T3" fmla="*/ 39536435 h 224"/>
                <a:gd name="T4" fmla="*/ 15539579 w 149"/>
                <a:gd name="T5" fmla="*/ 27504408 h 224"/>
                <a:gd name="T6" fmla="*/ 38847698 w 149"/>
                <a:gd name="T7" fmla="*/ 51569784 h 224"/>
                <a:gd name="T8" fmla="*/ 83910746 w 149"/>
                <a:gd name="T9" fmla="*/ 55007506 h 224"/>
                <a:gd name="T10" fmla="*/ 108773316 w 149"/>
                <a:gd name="T11" fmla="*/ 41256607 h 224"/>
                <a:gd name="T12" fmla="*/ 116543103 w 149"/>
                <a:gd name="T13" fmla="*/ 8595619 h 224"/>
                <a:gd name="T14" fmla="*/ 158498456 w 149"/>
                <a:gd name="T15" fmla="*/ 0 h 224"/>
                <a:gd name="T16" fmla="*/ 180253400 w 149"/>
                <a:gd name="T17" fmla="*/ 12033343 h 224"/>
                <a:gd name="T18" fmla="*/ 177144488 w 149"/>
                <a:gd name="T19" fmla="*/ 39536435 h 224"/>
                <a:gd name="T20" fmla="*/ 169375947 w 149"/>
                <a:gd name="T21" fmla="*/ 67040844 h 224"/>
                <a:gd name="T22" fmla="*/ 198899392 w 149"/>
                <a:gd name="T23" fmla="*/ 99701845 h 224"/>
                <a:gd name="T24" fmla="*/ 181806609 w 149"/>
                <a:gd name="T25" fmla="*/ 123768522 h 224"/>
                <a:gd name="T26" fmla="*/ 203561514 w 149"/>
                <a:gd name="T27" fmla="*/ 166742669 h 224"/>
                <a:gd name="T28" fmla="*/ 194238517 w 149"/>
                <a:gd name="T29" fmla="*/ 204561585 h 224"/>
                <a:gd name="T30" fmla="*/ 229977293 w 149"/>
                <a:gd name="T31" fmla="*/ 283635746 h 224"/>
                <a:gd name="T32" fmla="*/ 149174213 w 149"/>
                <a:gd name="T33" fmla="*/ 359270956 h 224"/>
                <a:gd name="T34" fmla="*/ 51278369 w 149"/>
                <a:gd name="T35" fmla="*/ 383337633 h 224"/>
                <a:gd name="T36" fmla="*/ 46617494 w 149"/>
                <a:gd name="T37" fmla="*/ 367866572 h 224"/>
                <a:gd name="T38" fmla="*/ 15539579 w 149"/>
                <a:gd name="T39" fmla="*/ 357552095 h 224"/>
                <a:gd name="T40" fmla="*/ 10877457 w 149"/>
                <a:gd name="T41" fmla="*/ 281916885 h 224"/>
                <a:gd name="T42" fmla="*/ 104111194 w 149"/>
                <a:gd name="T43" fmla="*/ 201123863 h 224"/>
                <a:gd name="T44" fmla="*/ 73033274 w 149"/>
                <a:gd name="T45" fmla="*/ 161586086 h 224"/>
                <a:gd name="T46" fmla="*/ 62155821 w 149"/>
                <a:gd name="T47" fmla="*/ 80793043 h 224"/>
                <a:gd name="T48" fmla="*/ 0 w 149"/>
                <a:gd name="T49" fmla="*/ 39536435 h 224"/>
                <a:gd name="T50" fmla="*/ 0 w 149"/>
                <a:gd name="T51" fmla="*/ 39536435 h 22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9"/>
                <a:gd name="T79" fmla="*/ 0 h 224"/>
                <a:gd name="T80" fmla="*/ 149 w 149"/>
                <a:gd name="T81" fmla="*/ 224 h 22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9" h="224">
                  <a:moveTo>
                    <a:pt x="0" y="23"/>
                  </a:moveTo>
                  <a:lnTo>
                    <a:pt x="0" y="23"/>
                  </a:lnTo>
                  <a:lnTo>
                    <a:pt x="10" y="16"/>
                  </a:lnTo>
                  <a:lnTo>
                    <a:pt x="25" y="30"/>
                  </a:lnTo>
                  <a:lnTo>
                    <a:pt x="54" y="32"/>
                  </a:lnTo>
                  <a:lnTo>
                    <a:pt x="70" y="24"/>
                  </a:lnTo>
                  <a:lnTo>
                    <a:pt x="75" y="5"/>
                  </a:lnTo>
                  <a:lnTo>
                    <a:pt x="102" y="0"/>
                  </a:lnTo>
                  <a:lnTo>
                    <a:pt x="116" y="7"/>
                  </a:lnTo>
                  <a:lnTo>
                    <a:pt x="114" y="23"/>
                  </a:lnTo>
                  <a:lnTo>
                    <a:pt x="109" y="39"/>
                  </a:lnTo>
                  <a:lnTo>
                    <a:pt x="128" y="58"/>
                  </a:lnTo>
                  <a:lnTo>
                    <a:pt x="117" y="72"/>
                  </a:lnTo>
                  <a:lnTo>
                    <a:pt x="131" y="97"/>
                  </a:lnTo>
                  <a:lnTo>
                    <a:pt x="125" y="119"/>
                  </a:lnTo>
                  <a:lnTo>
                    <a:pt x="148" y="165"/>
                  </a:lnTo>
                  <a:lnTo>
                    <a:pt x="96" y="209"/>
                  </a:lnTo>
                  <a:lnTo>
                    <a:pt x="33" y="223"/>
                  </a:lnTo>
                  <a:lnTo>
                    <a:pt x="30" y="214"/>
                  </a:lnTo>
                  <a:lnTo>
                    <a:pt x="10" y="208"/>
                  </a:lnTo>
                  <a:lnTo>
                    <a:pt x="7" y="164"/>
                  </a:lnTo>
                  <a:lnTo>
                    <a:pt x="67" y="117"/>
                  </a:lnTo>
                  <a:lnTo>
                    <a:pt x="47" y="94"/>
                  </a:lnTo>
                  <a:lnTo>
                    <a:pt x="40" y="47"/>
                  </a:lnTo>
                  <a:lnTo>
                    <a:pt x="0" y="23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grpSp>
          <p:nvGrpSpPr>
            <p:cNvPr id="170" name="Group 172"/>
            <p:cNvGrpSpPr>
              <a:grpSpLocks/>
            </p:cNvGrpSpPr>
            <p:nvPr/>
          </p:nvGrpSpPr>
          <p:grpSpPr bwMode="auto">
            <a:xfrm>
              <a:off x="4096257" y="3270748"/>
              <a:ext cx="291962" cy="295730"/>
              <a:chOff x="3019" y="2670"/>
              <a:chExt cx="190" cy="167"/>
            </a:xfrm>
            <a:grpFill/>
          </p:grpSpPr>
          <p:sp>
            <p:nvSpPr>
              <p:cNvPr id="386" name="Freeform 2713"/>
              <p:cNvSpPr>
                <a:spLocks/>
              </p:cNvSpPr>
              <p:nvPr/>
            </p:nvSpPr>
            <p:spPr bwMode="auto">
              <a:xfrm>
                <a:off x="3019" y="2670"/>
                <a:ext cx="172" cy="150"/>
              </a:xfrm>
              <a:custGeom>
                <a:avLst/>
                <a:gdLst>
                  <a:gd name="T0" fmla="*/ 0 w 172"/>
                  <a:gd name="T1" fmla="*/ 45 h 150"/>
                  <a:gd name="T2" fmla="*/ 0 w 172"/>
                  <a:gd name="T3" fmla="*/ 45 h 150"/>
                  <a:gd name="T4" fmla="*/ 5 w 172"/>
                  <a:gd name="T5" fmla="*/ 58 h 150"/>
                  <a:gd name="T6" fmla="*/ 41 w 172"/>
                  <a:gd name="T7" fmla="*/ 67 h 150"/>
                  <a:gd name="T8" fmla="*/ 35 w 172"/>
                  <a:gd name="T9" fmla="*/ 75 h 150"/>
                  <a:gd name="T10" fmla="*/ 48 w 172"/>
                  <a:gd name="T11" fmla="*/ 84 h 150"/>
                  <a:gd name="T12" fmla="*/ 53 w 172"/>
                  <a:gd name="T13" fmla="*/ 101 h 150"/>
                  <a:gd name="T14" fmla="*/ 38 w 172"/>
                  <a:gd name="T15" fmla="*/ 133 h 150"/>
                  <a:gd name="T16" fmla="*/ 81 w 172"/>
                  <a:gd name="T17" fmla="*/ 145 h 150"/>
                  <a:gd name="T18" fmla="*/ 85 w 172"/>
                  <a:gd name="T19" fmla="*/ 147 h 150"/>
                  <a:gd name="T20" fmla="*/ 105 w 172"/>
                  <a:gd name="T21" fmla="*/ 149 h 150"/>
                  <a:gd name="T22" fmla="*/ 105 w 172"/>
                  <a:gd name="T23" fmla="*/ 137 h 150"/>
                  <a:gd name="T24" fmla="*/ 117 w 172"/>
                  <a:gd name="T25" fmla="*/ 130 h 150"/>
                  <a:gd name="T26" fmla="*/ 145 w 172"/>
                  <a:gd name="T27" fmla="*/ 138 h 150"/>
                  <a:gd name="T28" fmla="*/ 163 w 172"/>
                  <a:gd name="T29" fmla="*/ 125 h 150"/>
                  <a:gd name="T30" fmla="*/ 153 w 172"/>
                  <a:gd name="T31" fmla="*/ 107 h 150"/>
                  <a:gd name="T32" fmla="*/ 157 w 172"/>
                  <a:gd name="T33" fmla="*/ 90 h 150"/>
                  <a:gd name="T34" fmla="*/ 143 w 172"/>
                  <a:gd name="T35" fmla="*/ 80 h 150"/>
                  <a:gd name="T36" fmla="*/ 163 w 172"/>
                  <a:gd name="T37" fmla="*/ 60 h 150"/>
                  <a:gd name="T38" fmla="*/ 171 w 172"/>
                  <a:gd name="T39" fmla="*/ 38 h 150"/>
                  <a:gd name="T40" fmla="*/ 146 w 172"/>
                  <a:gd name="T41" fmla="*/ 28 h 150"/>
                  <a:gd name="T42" fmla="*/ 139 w 172"/>
                  <a:gd name="T43" fmla="*/ 26 h 150"/>
                  <a:gd name="T44" fmla="*/ 100 w 172"/>
                  <a:gd name="T45" fmla="*/ 0 h 150"/>
                  <a:gd name="T46" fmla="*/ 86 w 172"/>
                  <a:gd name="T47" fmla="*/ 4 h 150"/>
                  <a:gd name="T48" fmla="*/ 71 w 172"/>
                  <a:gd name="T49" fmla="*/ 29 h 150"/>
                  <a:gd name="T50" fmla="*/ 38 w 172"/>
                  <a:gd name="T51" fmla="*/ 25 h 150"/>
                  <a:gd name="T52" fmla="*/ 43 w 172"/>
                  <a:gd name="T53" fmla="*/ 44 h 150"/>
                  <a:gd name="T54" fmla="*/ 0 w 172"/>
                  <a:gd name="T55" fmla="*/ 45 h 150"/>
                  <a:gd name="T56" fmla="*/ 0 w 172"/>
                  <a:gd name="T57" fmla="*/ 45 h 15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72"/>
                  <a:gd name="T88" fmla="*/ 0 h 150"/>
                  <a:gd name="T89" fmla="*/ 172 w 172"/>
                  <a:gd name="T90" fmla="*/ 150 h 15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72" h="150">
                    <a:moveTo>
                      <a:pt x="0" y="45"/>
                    </a:moveTo>
                    <a:lnTo>
                      <a:pt x="0" y="45"/>
                    </a:lnTo>
                    <a:lnTo>
                      <a:pt x="5" y="58"/>
                    </a:lnTo>
                    <a:lnTo>
                      <a:pt x="41" y="67"/>
                    </a:lnTo>
                    <a:lnTo>
                      <a:pt x="35" y="75"/>
                    </a:lnTo>
                    <a:lnTo>
                      <a:pt x="48" y="84"/>
                    </a:lnTo>
                    <a:lnTo>
                      <a:pt x="53" y="101"/>
                    </a:lnTo>
                    <a:lnTo>
                      <a:pt x="38" y="133"/>
                    </a:lnTo>
                    <a:lnTo>
                      <a:pt x="81" y="145"/>
                    </a:lnTo>
                    <a:lnTo>
                      <a:pt x="85" y="147"/>
                    </a:lnTo>
                    <a:lnTo>
                      <a:pt x="105" y="149"/>
                    </a:lnTo>
                    <a:lnTo>
                      <a:pt x="105" y="137"/>
                    </a:lnTo>
                    <a:lnTo>
                      <a:pt x="117" y="130"/>
                    </a:lnTo>
                    <a:lnTo>
                      <a:pt x="145" y="138"/>
                    </a:lnTo>
                    <a:lnTo>
                      <a:pt x="163" y="125"/>
                    </a:lnTo>
                    <a:lnTo>
                      <a:pt x="153" y="107"/>
                    </a:lnTo>
                    <a:lnTo>
                      <a:pt x="157" y="90"/>
                    </a:lnTo>
                    <a:lnTo>
                      <a:pt x="143" y="80"/>
                    </a:lnTo>
                    <a:lnTo>
                      <a:pt x="163" y="60"/>
                    </a:lnTo>
                    <a:lnTo>
                      <a:pt x="171" y="38"/>
                    </a:lnTo>
                    <a:lnTo>
                      <a:pt x="146" y="28"/>
                    </a:lnTo>
                    <a:lnTo>
                      <a:pt x="139" y="26"/>
                    </a:lnTo>
                    <a:lnTo>
                      <a:pt x="100" y="0"/>
                    </a:lnTo>
                    <a:lnTo>
                      <a:pt x="86" y="4"/>
                    </a:lnTo>
                    <a:lnTo>
                      <a:pt x="71" y="29"/>
                    </a:lnTo>
                    <a:lnTo>
                      <a:pt x="38" y="25"/>
                    </a:lnTo>
                    <a:lnTo>
                      <a:pt x="43" y="44"/>
                    </a:lnTo>
                    <a:lnTo>
                      <a:pt x="0" y="45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87" name="Freeform 2714"/>
              <p:cNvSpPr>
                <a:spLocks/>
              </p:cNvSpPr>
              <p:nvPr/>
            </p:nvSpPr>
            <p:spPr bwMode="auto">
              <a:xfrm>
                <a:off x="3198" y="2808"/>
                <a:ext cx="11" cy="29"/>
              </a:xfrm>
              <a:custGeom>
                <a:avLst/>
                <a:gdLst>
                  <a:gd name="T0" fmla="*/ 0 w 11"/>
                  <a:gd name="T1" fmla="*/ 14 h 29"/>
                  <a:gd name="T2" fmla="*/ 0 w 11"/>
                  <a:gd name="T3" fmla="*/ 14 h 29"/>
                  <a:gd name="T4" fmla="*/ 9 w 11"/>
                  <a:gd name="T5" fmla="*/ 28 h 29"/>
                  <a:gd name="T6" fmla="*/ 10 w 11"/>
                  <a:gd name="T7" fmla="*/ 0 h 29"/>
                  <a:gd name="T8" fmla="*/ 0 w 11"/>
                  <a:gd name="T9" fmla="*/ 14 h 29"/>
                  <a:gd name="T10" fmla="*/ 0 w 11"/>
                  <a:gd name="T11" fmla="*/ 14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29"/>
                  <a:gd name="T20" fmla="*/ 11 w 11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29">
                    <a:moveTo>
                      <a:pt x="0" y="14"/>
                    </a:moveTo>
                    <a:lnTo>
                      <a:pt x="0" y="14"/>
                    </a:lnTo>
                    <a:lnTo>
                      <a:pt x="9" y="28"/>
                    </a:lnTo>
                    <a:lnTo>
                      <a:pt x="10" y="0"/>
                    </a:lnTo>
                    <a:lnTo>
                      <a:pt x="0" y="14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</p:grpSp>
        <p:sp>
          <p:nvSpPr>
            <p:cNvPr id="171" name="Freeform 2498"/>
            <p:cNvSpPr>
              <a:spLocks/>
            </p:cNvSpPr>
            <p:nvPr/>
          </p:nvSpPr>
          <p:spPr bwMode="auto">
            <a:xfrm>
              <a:off x="4318146" y="3147684"/>
              <a:ext cx="177123" cy="235289"/>
            </a:xfrm>
            <a:custGeom>
              <a:avLst/>
              <a:gdLst>
                <a:gd name="T0" fmla="*/ 0 w 119"/>
                <a:gd name="T1" fmla="*/ 91405696 h 133"/>
                <a:gd name="T2" fmla="*/ 0 w 119"/>
                <a:gd name="T3" fmla="*/ 91405696 h 133"/>
                <a:gd name="T4" fmla="*/ 0 w 119"/>
                <a:gd name="T5" fmla="*/ 128645278 h 133"/>
                <a:gd name="T6" fmla="*/ 1473755 w 119"/>
                <a:gd name="T7" fmla="*/ 145571769 h 133"/>
                <a:gd name="T8" fmla="*/ 4421266 w 119"/>
                <a:gd name="T9" fmla="*/ 164192211 h 133"/>
                <a:gd name="T10" fmla="*/ 41263940 w 119"/>
                <a:gd name="T11" fmla="*/ 181118743 h 133"/>
                <a:gd name="T12" fmla="*/ 29473892 w 119"/>
                <a:gd name="T13" fmla="*/ 218358325 h 133"/>
                <a:gd name="T14" fmla="*/ 69264067 w 119"/>
                <a:gd name="T15" fmla="*/ 223436272 h 133"/>
                <a:gd name="T16" fmla="*/ 137055594 w 119"/>
                <a:gd name="T17" fmla="*/ 221743623 h 133"/>
                <a:gd name="T18" fmla="*/ 154739438 w 119"/>
                <a:gd name="T19" fmla="*/ 186196690 h 133"/>
                <a:gd name="T20" fmla="*/ 119370536 w 119"/>
                <a:gd name="T21" fmla="*/ 140493822 h 133"/>
                <a:gd name="T22" fmla="*/ 162108250 w 119"/>
                <a:gd name="T23" fmla="*/ 115104085 h 133"/>
                <a:gd name="T24" fmla="*/ 173898288 w 119"/>
                <a:gd name="T25" fmla="*/ 123567330 h 133"/>
                <a:gd name="T26" fmla="*/ 162108250 w 119"/>
                <a:gd name="T27" fmla="*/ 33854294 h 133"/>
                <a:gd name="T28" fmla="*/ 129686820 w 119"/>
                <a:gd name="T29" fmla="*/ 11848549 h 133"/>
                <a:gd name="T30" fmla="*/ 94317918 w 119"/>
                <a:gd name="T31" fmla="*/ 27083697 h 133"/>
                <a:gd name="T32" fmla="*/ 100212937 w 119"/>
                <a:gd name="T33" fmla="*/ 16926496 h 133"/>
                <a:gd name="T34" fmla="*/ 69264067 w 119"/>
                <a:gd name="T35" fmla="*/ 0 h 133"/>
                <a:gd name="T36" fmla="*/ 53053978 w 119"/>
                <a:gd name="T37" fmla="*/ 0 h 133"/>
                <a:gd name="T38" fmla="*/ 53053978 w 119"/>
                <a:gd name="T39" fmla="*/ 49088146 h 133"/>
                <a:gd name="T40" fmla="*/ 33895156 w 119"/>
                <a:gd name="T41" fmla="*/ 35546943 h 133"/>
                <a:gd name="T42" fmla="*/ 23578873 w 119"/>
                <a:gd name="T43" fmla="*/ 50780795 h 133"/>
                <a:gd name="T44" fmla="*/ 20632577 w 119"/>
                <a:gd name="T45" fmla="*/ 81249781 h 133"/>
                <a:gd name="T46" fmla="*/ 0 w 119"/>
                <a:gd name="T47" fmla="*/ 91405696 h 133"/>
                <a:gd name="T48" fmla="*/ 0 w 119"/>
                <a:gd name="T49" fmla="*/ 91405696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9"/>
                <a:gd name="T76" fmla="*/ 0 h 133"/>
                <a:gd name="T77" fmla="*/ 119 w 119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9" h="133">
                  <a:moveTo>
                    <a:pt x="0" y="54"/>
                  </a:moveTo>
                  <a:lnTo>
                    <a:pt x="0" y="54"/>
                  </a:lnTo>
                  <a:lnTo>
                    <a:pt x="0" y="76"/>
                  </a:lnTo>
                  <a:lnTo>
                    <a:pt x="1" y="86"/>
                  </a:lnTo>
                  <a:lnTo>
                    <a:pt x="3" y="97"/>
                  </a:lnTo>
                  <a:lnTo>
                    <a:pt x="28" y="107"/>
                  </a:lnTo>
                  <a:lnTo>
                    <a:pt x="20" y="129"/>
                  </a:lnTo>
                  <a:lnTo>
                    <a:pt x="47" y="132"/>
                  </a:lnTo>
                  <a:lnTo>
                    <a:pt x="93" y="131"/>
                  </a:lnTo>
                  <a:lnTo>
                    <a:pt x="105" y="110"/>
                  </a:lnTo>
                  <a:lnTo>
                    <a:pt x="81" y="83"/>
                  </a:lnTo>
                  <a:lnTo>
                    <a:pt x="110" y="68"/>
                  </a:lnTo>
                  <a:lnTo>
                    <a:pt x="118" y="73"/>
                  </a:lnTo>
                  <a:lnTo>
                    <a:pt x="110" y="20"/>
                  </a:lnTo>
                  <a:lnTo>
                    <a:pt x="88" y="7"/>
                  </a:lnTo>
                  <a:lnTo>
                    <a:pt x="64" y="16"/>
                  </a:lnTo>
                  <a:lnTo>
                    <a:pt x="68" y="10"/>
                  </a:lnTo>
                  <a:lnTo>
                    <a:pt x="47" y="0"/>
                  </a:lnTo>
                  <a:lnTo>
                    <a:pt x="36" y="0"/>
                  </a:lnTo>
                  <a:lnTo>
                    <a:pt x="36" y="29"/>
                  </a:lnTo>
                  <a:lnTo>
                    <a:pt x="23" y="21"/>
                  </a:lnTo>
                  <a:lnTo>
                    <a:pt x="16" y="30"/>
                  </a:lnTo>
                  <a:lnTo>
                    <a:pt x="14" y="48"/>
                  </a:lnTo>
                  <a:lnTo>
                    <a:pt x="0" y="5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grpSp>
          <p:nvGrpSpPr>
            <p:cNvPr id="172" name="Group 176"/>
            <p:cNvGrpSpPr>
              <a:grpSpLocks/>
            </p:cNvGrpSpPr>
            <p:nvPr/>
          </p:nvGrpSpPr>
          <p:grpSpPr bwMode="auto">
            <a:xfrm>
              <a:off x="4612056" y="3551346"/>
              <a:ext cx="134303" cy="187799"/>
              <a:chOff x="3356" y="2828"/>
              <a:chExt cx="86" cy="106"/>
            </a:xfrm>
            <a:grpFill/>
          </p:grpSpPr>
          <p:sp>
            <p:nvSpPr>
              <p:cNvPr id="384" name="Freeform 2711"/>
              <p:cNvSpPr>
                <a:spLocks/>
              </p:cNvSpPr>
              <p:nvPr/>
            </p:nvSpPr>
            <p:spPr bwMode="auto">
              <a:xfrm>
                <a:off x="3356" y="2828"/>
                <a:ext cx="86" cy="86"/>
              </a:xfrm>
              <a:custGeom>
                <a:avLst/>
                <a:gdLst>
                  <a:gd name="T0" fmla="*/ 0 w 86"/>
                  <a:gd name="T1" fmla="*/ 34 h 86"/>
                  <a:gd name="T2" fmla="*/ 0 w 86"/>
                  <a:gd name="T3" fmla="*/ 34 h 86"/>
                  <a:gd name="T4" fmla="*/ 11 w 86"/>
                  <a:gd name="T5" fmla="*/ 15 h 86"/>
                  <a:gd name="T6" fmla="*/ 38 w 86"/>
                  <a:gd name="T7" fmla="*/ 8 h 86"/>
                  <a:gd name="T8" fmla="*/ 72 w 86"/>
                  <a:gd name="T9" fmla="*/ 8 h 86"/>
                  <a:gd name="T10" fmla="*/ 85 w 86"/>
                  <a:gd name="T11" fmla="*/ 0 h 86"/>
                  <a:gd name="T12" fmla="*/ 80 w 86"/>
                  <a:gd name="T13" fmla="*/ 18 h 86"/>
                  <a:gd name="T14" fmla="*/ 57 w 86"/>
                  <a:gd name="T15" fmla="*/ 14 h 86"/>
                  <a:gd name="T16" fmla="*/ 46 w 86"/>
                  <a:gd name="T17" fmla="*/ 29 h 86"/>
                  <a:gd name="T18" fmla="*/ 33 w 86"/>
                  <a:gd name="T19" fmla="*/ 21 h 86"/>
                  <a:gd name="T20" fmla="*/ 42 w 86"/>
                  <a:gd name="T21" fmla="*/ 43 h 86"/>
                  <a:gd name="T22" fmla="*/ 31 w 86"/>
                  <a:gd name="T23" fmla="*/ 48 h 86"/>
                  <a:gd name="T24" fmla="*/ 52 w 86"/>
                  <a:gd name="T25" fmla="*/ 57 h 86"/>
                  <a:gd name="T26" fmla="*/ 52 w 86"/>
                  <a:gd name="T27" fmla="*/ 66 h 86"/>
                  <a:gd name="T28" fmla="*/ 35 w 86"/>
                  <a:gd name="T29" fmla="*/ 69 h 86"/>
                  <a:gd name="T30" fmla="*/ 41 w 86"/>
                  <a:gd name="T31" fmla="*/ 85 h 86"/>
                  <a:gd name="T32" fmla="*/ 20 w 86"/>
                  <a:gd name="T33" fmla="*/ 80 h 86"/>
                  <a:gd name="T34" fmla="*/ 14 w 86"/>
                  <a:gd name="T35" fmla="*/ 65 h 86"/>
                  <a:gd name="T36" fmla="*/ 41 w 86"/>
                  <a:gd name="T37" fmla="*/ 58 h 86"/>
                  <a:gd name="T38" fmla="*/ 14 w 86"/>
                  <a:gd name="T39" fmla="*/ 56 h 86"/>
                  <a:gd name="T40" fmla="*/ 0 w 86"/>
                  <a:gd name="T41" fmla="*/ 34 h 86"/>
                  <a:gd name="T42" fmla="*/ 0 w 86"/>
                  <a:gd name="T43" fmla="*/ 34 h 8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6"/>
                  <a:gd name="T67" fmla="*/ 0 h 86"/>
                  <a:gd name="T68" fmla="*/ 86 w 86"/>
                  <a:gd name="T69" fmla="*/ 86 h 8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6" h="86">
                    <a:moveTo>
                      <a:pt x="0" y="34"/>
                    </a:moveTo>
                    <a:lnTo>
                      <a:pt x="0" y="34"/>
                    </a:lnTo>
                    <a:lnTo>
                      <a:pt x="11" y="15"/>
                    </a:lnTo>
                    <a:lnTo>
                      <a:pt x="38" y="8"/>
                    </a:lnTo>
                    <a:lnTo>
                      <a:pt x="72" y="8"/>
                    </a:lnTo>
                    <a:lnTo>
                      <a:pt x="85" y="0"/>
                    </a:lnTo>
                    <a:lnTo>
                      <a:pt x="80" y="18"/>
                    </a:lnTo>
                    <a:lnTo>
                      <a:pt x="57" y="14"/>
                    </a:lnTo>
                    <a:lnTo>
                      <a:pt x="46" y="29"/>
                    </a:lnTo>
                    <a:lnTo>
                      <a:pt x="33" y="21"/>
                    </a:lnTo>
                    <a:lnTo>
                      <a:pt x="42" y="43"/>
                    </a:lnTo>
                    <a:lnTo>
                      <a:pt x="31" y="48"/>
                    </a:lnTo>
                    <a:lnTo>
                      <a:pt x="52" y="57"/>
                    </a:lnTo>
                    <a:lnTo>
                      <a:pt x="52" y="66"/>
                    </a:lnTo>
                    <a:lnTo>
                      <a:pt x="35" y="69"/>
                    </a:lnTo>
                    <a:lnTo>
                      <a:pt x="41" y="85"/>
                    </a:lnTo>
                    <a:lnTo>
                      <a:pt x="20" y="80"/>
                    </a:lnTo>
                    <a:lnTo>
                      <a:pt x="14" y="65"/>
                    </a:lnTo>
                    <a:lnTo>
                      <a:pt x="41" y="58"/>
                    </a:lnTo>
                    <a:lnTo>
                      <a:pt x="14" y="56"/>
                    </a:lnTo>
                    <a:lnTo>
                      <a:pt x="0" y="34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85" name="Freeform 2712"/>
              <p:cNvSpPr>
                <a:spLocks/>
              </p:cNvSpPr>
              <p:nvPr/>
            </p:nvSpPr>
            <p:spPr bwMode="auto">
              <a:xfrm>
                <a:off x="3401" y="2927"/>
                <a:ext cx="41" cy="7"/>
              </a:xfrm>
              <a:custGeom>
                <a:avLst/>
                <a:gdLst>
                  <a:gd name="T0" fmla="*/ 0 w 41"/>
                  <a:gd name="T1" fmla="*/ 6 h 7"/>
                  <a:gd name="T2" fmla="*/ 0 w 41"/>
                  <a:gd name="T3" fmla="*/ 6 h 7"/>
                  <a:gd name="T4" fmla="*/ 3 w 41"/>
                  <a:gd name="T5" fmla="*/ 0 h 7"/>
                  <a:gd name="T6" fmla="*/ 40 w 41"/>
                  <a:gd name="T7" fmla="*/ 6 h 7"/>
                  <a:gd name="T8" fmla="*/ 13 w 41"/>
                  <a:gd name="T9" fmla="*/ 6 h 7"/>
                  <a:gd name="T10" fmla="*/ 0 w 41"/>
                  <a:gd name="T11" fmla="*/ 6 h 7"/>
                  <a:gd name="T12" fmla="*/ 0 w 41"/>
                  <a:gd name="T13" fmla="*/ 6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7"/>
                  <a:gd name="T23" fmla="*/ 41 w 41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7">
                    <a:moveTo>
                      <a:pt x="0" y="6"/>
                    </a:moveTo>
                    <a:lnTo>
                      <a:pt x="0" y="6"/>
                    </a:lnTo>
                    <a:lnTo>
                      <a:pt x="3" y="0"/>
                    </a:lnTo>
                    <a:lnTo>
                      <a:pt x="40" y="6"/>
                    </a:lnTo>
                    <a:lnTo>
                      <a:pt x="13" y="6"/>
                    </a:lnTo>
                    <a:lnTo>
                      <a:pt x="0" y="6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</p:grpSp>
        <p:sp>
          <p:nvSpPr>
            <p:cNvPr id="173" name="Freeform 2500"/>
            <p:cNvSpPr>
              <a:spLocks/>
            </p:cNvSpPr>
            <p:nvPr/>
          </p:nvSpPr>
          <p:spPr bwMode="auto">
            <a:xfrm>
              <a:off x="4524467" y="3352753"/>
              <a:ext cx="144036" cy="84185"/>
            </a:xfrm>
            <a:custGeom>
              <a:avLst/>
              <a:gdLst>
                <a:gd name="T0" fmla="*/ 0 w 93"/>
                <a:gd name="T1" fmla="*/ 44700470 h 49"/>
                <a:gd name="T2" fmla="*/ 0 w 93"/>
                <a:gd name="T3" fmla="*/ 44700470 h 49"/>
                <a:gd name="T4" fmla="*/ 22337937 w 93"/>
                <a:gd name="T5" fmla="*/ 12771562 h 49"/>
                <a:gd name="T6" fmla="*/ 52655329 w 93"/>
                <a:gd name="T7" fmla="*/ 20754422 h 49"/>
                <a:gd name="T8" fmla="*/ 102118623 w 93"/>
                <a:gd name="T9" fmla="*/ 0 h 49"/>
                <a:gd name="T10" fmla="*/ 132434743 w 93"/>
                <a:gd name="T11" fmla="*/ 4789967 h 49"/>
                <a:gd name="T12" fmla="*/ 146795741 w 93"/>
                <a:gd name="T13" fmla="*/ 15964451 h 49"/>
                <a:gd name="T14" fmla="*/ 90949660 w 93"/>
                <a:gd name="T15" fmla="*/ 67050695 h 49"/>
                <a:gd name="T16" fmla="*/ 43081751 w 93"/>
                <a:gd name="T17" fmla="*/ 76629363 h 49"/>
                <a:gd name="T18" fmla="*/ 0 w 93"/>
                <a:gd name="T19" fmla="*/ 44700470 h 49"/>
                <a:gd name="T20" fmla="*/ 0 w 93"/>
                <a:gd name="T21" fmla="*/ 44700470 h 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3"/>
                <a:gd name="T34" fmla="*/ 0 h 49"/>
                <a:gd name="T35" fmla="*/ 93 w 93"/>
                <a:gd name="T36" fmla="*/ 49 h 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3" h="49">
                  <a:moveTo>
                    <a:pt x="0" y="28"/>
                  </a:moveTo>
                  <a:lnTo>
                    <a:pt x="0" y="28"/>
                  </a:lnTo>
                  <a:lnTo>
                    <a:pt x="14" y="8"/>
                  </a:lnTo>
                  <a:lnTo>
                    <a:pt x="33" y="13"/>
                  </a:lnTo>
                  <a:lnTo>
                    <a:pt x="64" y="0"/>
                  </a:lnTo>
                  <a:lnTo>
                    <a:pt x="83" y="3"/>
                  </a:lnTo>
                  <a:lnTo>
                    <a:pt x="92" y="10"/>
                  </a:lnTo>
                  <a:lnTo>
                    <a:pt x="57" y="42"/>
                  </a:lnTo>
                  <a:lnTo>
                    <a:pt x="27" y="48"/>
                  </a:lnTo>
                  <a:lnTo>
                    <a:pt x="0" y="2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grpSp>
          <p:nvGrpSpPr>
            <p:cNvPr id="174" name="Group 180"/>
            <p:cNvGrpSpPr>
              <a:grpSpLocks/>
            </p:cNvGrpSpPr>
            <p:nvPr/>
          </p:nvGrpSpPr>
          <p:grpSpPr bwMode="auto">
            <a:xfrm>
              <a:off x="4331771" y="3395927"/>
              <a:ext cx="247194" cy="304364"/>
              <a:chOff x="3172" y="2740"/>
              <a:chExt cx="161" cy="170"/>
            </a:xfrm>
            <a:grpFill/>
          </p:grpSpPr>
          <p:sp>
            <p:nvSpPr>
              <p:cNvPr id="381" name="Freeform 2708"/>
              <p:cNvSpPr>
                <a:spLocks/>
              </p:cNvSpPr>
              <p:nvPr/>
            </p:nvSpPr>
            <p:spPr bwMode="auto">
              <a:xfrm>
                <a:off x="3172" y="2740"/>
                <a:ext cx="161" cy="151"/>
              </a:xfrm>
              <a:custGeom>
                <a:avLst/>
                <a:gdLst>
                  <a:gd name="T0" fmla="*/ 0 w 161"/>
                  <a:gd name="T1" fmla="*/ 37 h 151"/>
                  <a:gd name="T2" fmla="*/ 0 w 161"/>
                  <a:gd name="T3" fmla="*/ 37 h 151"/>
                  <a:gd name="T4" fmla="*/ 4 w 161"/>
                  <a:gd name="T5" fmla="*/ 20 h 151"/>
                  <a:gd name="T6" fmla="*/ 23 w 161"/>
                  <a:gd name="T7" fmla="*/ 11 h 151"/>
                  <a:gd name="T8" fmla="*/ 31 w 161"/>
                  <a:gd name="T9" fmla="*/ 19 h 151"/>
                  <a:gd name="T10" fmla="*/ 50 w 161"/>
                  <a:gd name="T11" fmla="*/ 4 h 151"/>
                  <a:gd name="T12" fmla="*/ 72 w 161"/>
                  <a:gd name="T13" fmla="*/ 0 h 151"/>
                  <a:gd name="T14" fmla="*/ 95 w 161"/>
                  <a:gd name="T15" fmla="*/ 10 h 151"/>
                  <a:gd name="T16" fmla="*/ 95 w 161"/>
                  <a:gd name="T17" fmla="*/ 27 h 151"/>
                  <a:gd name="T18" fmla="*/ 76 w 161"/>
                  <a:gd name="T19" fmla="*/ 29 h 151"/>
                  <a:gd name="T20" fmla="*/ 78 w 161"/>
                  <a:gd name="T21" fmla="*/ 50 h 151"/>
                  <a:gd name="T22" fmla="*/ 108 w 161"/>
                  <a:gd name="T23" fmla="*/ 83 h 151"/>
                  <a:gd name="T24" fmla="*/ 127 w 161"/>
                  <a:gd name="T25" fmla="*/ 86 h 151"/>
                  <a:gd name="T26" fmla="*/ 126 w 161"/>
                  <a:gd name="T27" fmla="*/ 93 h 151"/>
                  <a:gd name="T28" fmla="*/ 160 w 161"/>
                  <a:gd name="T29" fmla="*/ 115 h 151"/>
                  <a:gd name="T30" fmla="*/ 136 w 161"/>
                  <a:gd name="T31" fmla="*/ 112 h 151"/>
                  <a:gd name="T32" fmla="*/ 141 w 161"/>
                  <a:gd name="T33" fmla="*/ 133 h 151"/>
                  <a:gd name="T34" fmla="*/ 127 w 161"/>
                  <a:gd name="T35" fmla="*/ 150 h 151"/>
                  <a:gd name="T36" fmla="*/ 121 w 161"/>
                  <a:gd name="T37" fmla="*/ 116 h 151"/>
                  <a:gd name="T38" fmla="*/ 61 w 161"/>
                  <a:gd name="T39" fmla="*/ 78 h 151"/>
                  <a:gd name="T40" fmla="*/ 47 w 161"/>
                  <a:gd name="T41" fmla="*/ 53 h 151"/>
                  <a:gd name="T42" fmla="*/ 28 w 161"/>
                  <a:gd name="T43" fmla="*/ 45 h 151"/>
                  <a:gd name="T44" fmla="*/ 10 w 161"/>
                  <a:gd name="T45" fmla="*/ 55 h 151"/>
                  <a:gd name="T46" fmla="*/ 0 w 161"/>
                  <a:gd name="T47" fmla="*/ 37 h 151"/>
                  <a:gd name="T48" fmla="*/ 0 w 161"/>
                  <a:gd name="T49" fmla="*/ 37 h 15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1"/>
                  <a:gd name="T76" fmla="*/ 0 h 151"/>
                  <a:gd name="T77" fmla="*/ 161 w 161"/>
                  <a:gd name="T78" fmla="*/ 151 h 15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1" h="151">
                    <a:moveTo>
                      <a:pt x="0" y="37"/>
                    </a:moveTo>
                    <a:lnTo>
                      <a:pt x="0" y="37"/>
                    </a:lnTo>
                    <a:lnTo>
                      <a:pt x="4" y="20"/>
                    </a:lnTo>
                    <a:lnTo>
                      <a:pt x="23" y="11"/>
                    </a:lnTo>
                    <a:lnTo>
                      <a:pt x="31" y="19"/>
                    </a:lnTo>
                    <a:lnTo>
                      <a:pt x="50" y="4"/>
                    </a:lnTo>
                    <a:lnTo>
                      <a:pt x="72" y="0"/>
                    </a:lnTo>
                    <a:lnTo>
                      <a:pt x="95" y="10"/>
                    </a:lnTo>
                    <a:lnTo>
                      <a:pt x="95" y="27"/>
                    </a:lnTo>
                    <a:lnTo>
                      <a:pt x="76" y="29"/>
                    </a:lnTo>
                    <a:lnTo>
                      <a:pt x="78" y="50"/>
                    </a:lnTo>
                    <a:lnTo>
                      <a:pt x="108" y="83"/>
                    </a:lnTo>
                    <a:lnTo>
                      <a:pt x="127" y="86"/>
                    </a:lnTo>
                    <a:lnTo>
                      <a:pt x="126" y="93"/>
                    </a:lnTo>
                    <a:lnTo>
                      <a:pt x="160" y="115"/>
                    </a:lnTo>
                    <a:lnTo>
                      <a:pt x="136" y="112"/>
                    </a:lnTo>
                    <a:lnTo>
                      <a:pt x="141" y="133"/>
                    </a:lnTo>
                    <a:lnTo>
                      <a:pt x="127" y="150"/>
                    </a:lnTo>
                    <a:lnTo>
                      <a:pt x="121" y="116"/>
                    </a:lnTo>
                    <a:lnTo>
                      <a:pt x="61" y="78"/>
                    </a:lnTo>
                    <a:lnTo>
                      <a:pt x="47" y="53"/>
                    </a:lnTo>
                    <a:lnTo>
                      <a:pt x="28" y="45"/>
                    </a:lnTo>
                    <a:lnTo>
                      <a:pt x="10" y="55"/>
                    </a:lnTo>
                    <a:lnTo>
                      <a:pt x="0" y="37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82" name="Freeform 2709"/>
              <p:cNvSpPr>
                <a:spLocks/>
              </p:cNvSpPr>
              <p:nvPr/>
            </p:nvSpPr>
            <p:spPr bwMode="auto">
              <a:xfrm>
                <a:off x="3192" y="2836"/>
                <a:ext cx="21" cy="38"/>
              </a:xfrm>
              <a:custGeom>
                <a:avLst/>
                <a:gdLst>
                  <a:gd name="T0" fmla="*/ 0 w 21"/>
                  <a:gd name="T1" fmla="*/ 6 h 38"/>
                  <a:gd name="T2" fmla="*/ 0 w 21"/>
                  <a:gd name="T3" fmla="*/ 6 h 38"/>
                  <a:gd name="T4" fmla="*/ 4 w 21"/>
                  <a:gd name="T5" fmla="*/ 34 h 38"/>
                  <a:gd name="T6" fmla="*/ 12 w 21"/>
                  <a:gd name="T7" fmla="*/ 37 h 38"/>
                  <a:gd name="T8" fmla="*/ 20 w 21"/>
                  <a:gd name="T9" fmla="*/ 15 h 38"/>
                  <a:gd name="T10" fmla="*/ 13 w 21"/>
                  <a:gd name="T11" fmla="*/ 0 h 38"/>
                  <a:gd name="T12" fmla="*/ 0 w 21"/>
                  <a:gd name="T13" fmla="*/ 6 h 38"/>
                  <a:gd name="T14" fmla="*/ 0 w 21"/>
                  <a:gd name="T15" fmla="*/ 6 h 3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"/>
                  <a:gd name="T25" fmla="*/ 0 h 38"/>
                  <a:gd name="T26" fmla="*/ 21 w 21"/>
                  <a:gd name="T27" fmla="*/ 38 h 3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" h="38">
                    <a:moveTo>
                      <a:pt x="0" y="6"/>
                    </a:moveTo>
                    <a:lnTo>
                      <a:pt x="0" y="6"/>
                    </a:lnTo>
                    <a:lnTo>
                      <a:pt x="4" y="34"/>
                    </a:lnTo>
                    <a:lnTo>
                      <a:pt x="12" y="37"/>
                    </a:lnTo>
                    <a:lnTo>
                      <a:pt x="20" y="15"/>
                    </a:lnTo>
                    <a:lnTo>
                      <a:pt x="13" y="0"/>
                    </a:lnTo>
                    <a:lnTo>
                      <a:pt x="0" y="6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83" name="Freeform 2710"/>
              <p:cNvSpPr>
                <a:spLocks/>
              </p:cNvSpPr>
              <p:nvPr/>
            </p:nvSpPr>
            <p:spPr bwMode="auto">
              <a:xfrm>
                <a:off x="3251" y="2885"/>
                <a:ext cx="43" cy="25"/>
              </a:xfrm>
              <a:custGeom>
                <a:avLst/>
                <a:gdLst>
                  <a:gd name="T0" fmla="*/ 0 w 43"/>
                  <a:gd name="T1" fmla="*/ 5 h 25"/>
                  <a:gd name="T2" fmla="*/ 0 w 43"/>
                  <a:gd name="T3" fmla="*/ 5 h 25"/>
                  <a:gd name="T4" fmla="*/ 35 w 43"/>
                  <a:gd name="T5" fmla="*/ 24 h 25"/>
                  <a:gd name="T6" fmla="*/ 42 w 43"/>
                  <a:gd name="T7" fmla="*/ 0 h 25"/>
                  <a:gd name="T8" fmla="*/ 0 w 43"/>
                  <a:gd name="T9" fmla="*/ 5 h 25"/>
                  <a:gd name="T10" fmla="*/ 0 w 43"/>
                  <a:gd name="T11" fmla="*/ 5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"/>
                  <a:gd name="T19" fmla="*/ 0 h 25"/>
                  <a:gd name="T20" fmla="*/ 43 w 43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" h="25">
                    <a:moveTo>
                      <a:pt x="0" y="5"/>
                    </a:moveTo>
                    <a:lnTo>
                      <a:pt x="0" y="5"/>
                    </a:lnTo>
                    <a:lnTo>
                      <a:pt x="35" y="24"/>
                    </a:lnTo>
                    <a:lnTo>
                      <a:pt x="42" y="0"/>
                    </a:lnTo>
                    <a:lnTo>
                      <a:pt x="0" y="5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</p:grpSp>
        <p:sp>
          <p:nvSpPr>
            <p:cNvPr id="175" name="Freeform 2502"/>
            <p:cNvSpPr>
              <a:spLocks/>
            </p:cNvSpPr>
            <p:nvPr/>
          </p:nvSpPr>
          <p:spPr bwMode="auto">
            <a:xfrm>
              <a:off x="4310362" y="3300947"/>
              <a:ext cx="11679" cy="23744"/>
            </a:xfrm>
            <a:custGeom>
              <a:avLst/>
              <a:gdLst>
                <a:gd name="T0" fmla="*/ 0 w 8"/>
                <a:gd name="T1" fmla="*/ 19058317 h 12"/>
                <a:gd name="T2" fmla="*/ 0 w 8"/>
                <a:gd name="T3" fmla="*/ 19058317 h 12"/>
                <a:gd name="T4" fmla="*/ 7087790 w 8"/>
                <a:gd name="T5" fmla="*/ 0 h 12"/>
                <a:gd name="T6" fmla="*/ 9922669 w 8"/>
                <a:gd name="T7" fmla="*/ 23292851 h 12"/>
                <a:gd name="T8" fmla="*/ 0 w 8"/>
                <a:gd name="T9" fmla="*/ 19058317 h 12"/>
                <a:gd name="T10" fmla="*/ 0 w 8"/>
                <a:gd name="T11" fmla="*/ 19058317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12"/>
                <a:gd name="T20" fmla="*/ 8 w 8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12">
                  <a:moveTo>
                    <a:pt x="0" y="9"/>
                  </a:moveTo>
                  <a:lnTo>
                    <a:pt x="0" y="9"/>
                  </a:lnTo>
                  <a:lnTo>
                    <a:pt x="5" y="0"/>
                  </a:lnTo>
                  <a:lnTo>
                    <a:pt x="7" y="11"/>
                  </a:lnTo>
                  <a:lnTo>
                    <a:pt x="0" y="9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76" name="Freeform 2503"/>
            <p:cNvSpPr>
              <a:spLocks/>
            </p:cNvSpPr>
            <p:nvPr/>
          </p:nvSpPr>
          <p:spPr bwMode="auto">
            <a:xfrm>
              <a:off x="4265594" y="3199492"/>
              <a:ext cx="77857" cy="86345"/>
            </a:xfrm>
            <a:custGeom>
              <a:avLst/>
              <a:gdLst>
                <a:gd name="T0" fmla="*/ 0 w 50"/>
                <a:gd name="T1" fmla="*/ 62062469 h 47"/>
                <a:gd name="T2" fmla="*/ 0 w 50"/>
                <a:gd name="T3" fmla="*/ 62062469 h 47"/>
                <a:gd name="T4" fmla="*/ 30645101 w 50"/>
                <a:gd name="T5" fmla="*/ 52936036 h 47"/>
                <a:gd name="T6" fmla="*/ 14516101 w 50"/>
                <a:gd name="T7" fmla="*/ 41982954 h 47"/>
                <a:gd name="T8" fmla="*/ 29032201 w 50"/>
                <a:gd name="T9" fmla="*/ 12777012 h 47"/>
                <a:gd name="T10" fmla="*/ 41935407 w 50"/>
                <a:gd name="T11" fmla="*/ 32856521 h 47"/>
                <a:gd name="T12" fmla="*/ 41935407 w 50"/>
                <a:gd name="T13" fmla="*/ 0 h 47"/>
                <a:gd name="T14" fmla="*/ 79032096 w 50"/>
                <a:gd name="T15" fmla="*/ 0 h 47"/>
                <a:gd name="T16" fmla="*/ 75806297 w 50"/>
                <a:gd name="T17" fmla="*/ 32856521 h 47"/>
                <a:gd name="T18" fmla="*/ 53225704 w 50"/>
                <a:gd name="T19" fmla="*/ 43809592 h 47"/>
                <a:gd name="T20" fmla="*/ 53225704 w 50"/>
                <a:gd name="T21" fmla="*/ 83967260 h 47"/>
                <a:gd name="T22" fmla="*/ 32258000 w 50"/>
                <a:gd name="T23" fmla="*/ 60237182 h 47"/>
                <a:gd name="T24" fmla="*/ 0 w 50"/>
                <a:gd name="T25" fmla="*/ 62062469 h 47"/>
                <a:gd name="T26" fmla="*/ 0 w 50"/>
                <a:gd name="T27" fmla="*/ 62062469 h 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0"/>
                <a:gd name="T43" fmla="*/ 0 h 47"/>
                <a:gd name="T44" fmla="*/ 50 w 50"/>
                <a:gd name="T45" fmla="*/ 47 h 4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0" h="47">
                  <a:moveTo>
                    <a:pt x="0" y="34"/>
                  </a:moveTo>
                  <a:lnTo>
                    <a:pt x="0" y="34"/>
                  </a:lnTo>
                  <a:lnTo>
                    <a:pt x="19" y="29"/>
                  </a:lnTo>
                  <a:lnTo>
                    <a:pt x="9" y="23"/>
                  </a:lnTo>
                  <a:lnTo>
                    <a:pt x="18" y="7"/>
                  </a:lnTo>
                  <a:lnTo>
                    <a:pt x="26" y="18"/>
                  </a:lnTo>
                  <a:lnTo>
                    <a:pt x="26" y="0"/>
                  </a:lnTo>
                  <a:lnTo>
                    <a:pt x="49" y="0"/>
                  </a:lnTo>
                  <a:lnTo>
                    <a:pt x="47" y="18"/>
                  </a:lnTo>
                  <a:lnTo>
                    <a:pt x="33" y="24"/>
                  </a:lnTo>
                  <a:lnTo>
                    <a:pt x="33" y="46"/>
                  </a:lnTo>
                  <a:lnTo>
                    <a:pt x="20" y="33"/>
                  </a:lnTo>
                  <a:lnTo>
                    <a:pt x="0" y="3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77" name="Freeform 2504"/>
            <p:cNvSpPr>
              <a:spLocks/>
            </p:cNvSpPr>
            <p:nvPr/>
          </p:nvSpPr>
          <p:spPr bwMode="auto">
            <a:xfrm>
              <a:off x="4294789" y="2532480"/>
              <a:ext cx="541103" cy="505116"/>
            </a:xfrm>
            <a:custGeom>
              <a:avLst/>
              <a:gdLst>
                <a:gd name="T0" fmla="*/ 0 w 354"/>
                <a:gd name="T1" fmla="*/ 360167831 h 285"/>
                <a:gd name="T2" fmla="*/ 51288450 w 354"/>
                <a:gd name="T3" fmla="*/ 366963865 h 285"/>
                <a:gd name="T4" fmla="*/ 1554611 w 354"/>
                <a:gd name="T5" fmla="*/ 389049022 h 285"/>
                <a:gd name="T6" fmla="*/ 9325172 w 354"/>
                <a:gd name="T7" fmla="*/ 423027891 h 285"/>
                <a:gd name="T8" fmla="*/ 6217197 w 354"/>
                <a:gd name="T9" fmla="*/ 436618657 h 285"/>
                <a:gd name="T10" fmla="*/ 13987759 w 354"/>
                <a:gd name="T11" fmla="*/ 468897865 h 285"/>
                <a:gd name="T12" fmla="*/ 108795341 w 354"/>
                <a:gd name="T13" fmla="*/ 451909083 h 285"/>
                <a:gd name="T14" fmla="*/ 130553653 w 354"/>
                <a:gd name="T15" fmla="*/ 451909083 h 285"/>
                <a:gd name="T16" fmla="*/ 150758602 w 354"/>
                <a:gd name="T17" fmla="*/ 385652309 h 285"/>
                <a:gd name="T18" fmla="*/ 150758602 w 354"/>
                <a:gd name="T19" fmla="*/ 358469474 h 285"/>
                <a:gd name="T20" fmla="*/ 191168538 w 354"/>
                <a:gd name="T21" fmla="*/ 273524176 h 285"/>
                <a:gd name="T22" fmla="*/ 202048317 w 354"/>
                <a:gd name="T23" fmla="*/ 200471367 h 285"/>
                <a:gd name="T24" fmla="*/ 245566189 w 354"/>
                <a:gd name="T25" fmla="*/ 130815232 h 285"/>
                <a:gd name="T26" fmla="*/ 279758891 w 354"/>
                <a:gd name="T27" fmla="*/ 105332058 h 285"/>
                <a:gd name="T28" fmla="*/ 320167542 w 354"/>
                <a:gd name="T29" fmla="*/ 83246880 h 285"/>
                <a:gd name="T30" fmla="*/ 345035153 w 354"/>
                <a:gd name="T31" fmla="*/ 71354472 h 285"/>
                <a:gd name="T32" fmla="*/ 413420557 w 354"/>
                <a:gd name="T33" fmla="*/ 98536023 h 285"/>
                <a:gd name="T34" fmla="*/ 446058649 w 354"/>
                <a:gd name="T35" fmla="*/ 52666029 h 285"/>
                <a:gd name="T36" fmla="*/ 509781469 w 354"/>
                <a:gd name="T37" fmla="*/ 56064046 h 285"/>
                <a:gd name="T38" fmla="*/ 547083392 w 354"/>
                <a:gd name="T39" fmla="*/ 52666029 h 285"/>
                <a:gd name="T40" fmla="*/ 526878443 w 354"/>
                <a:gd name="T41" fmla="*/ 50967672 h 285"/>
                <a:gd name="T42" fmla="*/ 548636756 w 354"/>
                <a:gd name="T43" fmla="*/ 27182845 h 285"/>
                <a:gd name="T44" fmla="*/ 484913936 w 354"/>
                <a:gd name="T45" fmla="*/ 27182845 h 285"/>
                <a:gd name="T46" fmla="*/ 477143377 w 354"/>
                <a:gd name="T47" fmla="*/ 0 h 285"/>
                <a:gd name="T48" fmla="*/ 458493039 w 354"/>
                <a:gd name="T49" fmla="*/ 28881201 h 285"/>
                <a:gd name="T50" fmla="*/ 422745726 w 354"/>
                <a:gd name="T51" fmla="*/ 44171637 h 285"/>
                <a:gd name="T52" fmla="*/ 422745726 w 354"/>
                <a:gd name="T53" fmla="*/ 5096375 h 285"/>
                <a:gd name="T54" fmla="*/ 349697737 w 354"/>
                <a:gd name="T55" fmla="*/ 32279219 h 285"/>
                <a:gd name="T56" fmla="*/ 345035153 w 354"/>
                <a:gd name="T57" fmla="*/ 44171637 h 285"/>
                <a:gd name="T58" fmla="*/ 323276762 w 354"/>
                <a:gd name="T59" fmla="*/ 49268012 h 285"/>
                <a:gd name="T60" fmla="*/ 298409229 w 354"/>
                <a:gd name="T61" fmla="*/ 54364386 h 285"/>
                <a:gd name="T62" fmla="*/ 276649670 w 354"/>
                <a:gd name="T63" fmla="*/ 67956455 h 285"/>
                <a:gd name="T64" fmla="*/ 244011578 w 354"/>
                <a:gd name="T65" fmla="*/ 107031718 h 285"/>
                <a:gd name="T66" fmla="*/ 223806630 w 354"/>
                <a:gd name="T67" fmla="*/ 122320840 h 285"/>
                <a:gd name="T68" fmla="*/ 230023825 w 354"/>
                <a:gd name="T69" fmla="*/ 142707640 h 285"/>
                <a:gd name="T70" fmla="*/ 155421186 w 354"/>
                <a:gd name="T71" fmla="*/ 232750576 h 285"/>
                <a:gd name="T72" fmla="*/ 108795341 w 354"/>
                <a:gd name="T73" fmla="*/ 293910976 h 285"/>
                <a:gd name="T74" fmla="*/ 76155983 w 354"/>
                <a:gd name="T75" fmla="*/ 299007350 h 285"/>
                <a:gd name="T76" fmla="*/ 51288450 w 354"/>
                <a:gd name="T77" fmla="*/ 329588201 h 285"/>
                <a:gd name="T78" fmla="*/ 31084738 w 354"/>
                <a:gd name="T79" fmla="*/ 344877405 h 285"/>
                <a:gd name="T80" fmla="*/ 29530127 w 354"/>
                <a:gd name="T81" fmla="*/ 351673440 h 285"/>
                <a:gd name="T82" fmla="*/ 0 w 354"/>
                <a:gd name="T83" fmla="*/ 360167831 h 28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54"/>
                <a:gd name="T127" fmla="*/ 0 h 285"/>
                <a:gd name="T128" fmla="*/ 354 w 354"/>
                <a:gd name="T129" fmla="*/ 285 h 28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54" h="285">
                  <a:moveTo>
                    <a:pt x="0" y="212"/>
                  </a:moveTo>
                  <a:lnTo>
                    <a:pt x="0" y="212"/>
                  </a:lnTo>
                  <a:lnTo>
                    <a:pt x="1" y="224"/>
                  </a:lnTo>
                  <a:lnTo>
                    <a:pt x="33" y="216"/>
                  </a:lnTo>
                  <a:lnTo>
                    <a:pt x="34" y="221"/>
                  </a:lnTo>
                  <a:lnTo>
                    <a:pt x="1" y="229"/>
                  </a:lnTo>
                  <a:lnTo>
                    <a:pt x="9" y="234"/>
                  </a:lnTo>
                  <a:lnTo>
                    <a:pt x="6" y="249"/>
                  </a:lnTo>
                  <a:lnTo>
                    <a:pt x="28" y="236"/>
                  </a:lnTo>
                  <a:lnTo>
                    <a:pt x="4" y="257"/>
                  </a:lnTo>
                  <a:lnTo>
                    <a:pt x="18" y="257"/>
                  </a:lnTo>
                  <a:lnTo>
                    <a:pt x="9" y="276"/>
                  </a:lnTo>
                  <a:lnTo>
                    <a:pt x="43" y="284"/>
                  </a:lnTo>
                  <a:lnTo>
                    <a:pt x="70" y="266"/>
                  </a:lnTo>
                  <a:lnTo>
                    <a:pt x="76" y="249"/>
                  </a:lnTo>
                  <a:lnTo>
                    <a:pt x="84" y="266"/>
                  </a:lnTo>
                  <a:lnTo>
                    <a:pt x="100" y="245"/>
                  </a:lnTo>
                  <a:lnTo>
                    <a:pt x="97" y="227"/>
                  </a:lnTo>
                  <a:lnTo>
                    <a:pt x="104" y="220"/>
                  </a:lnTo>
                  <a:lnTo>
                    <a:pt x="97" y="211"/>
                  </a:lnTo>
                  <a:lnTo>
                    <a:pt x="98" y="171"/>
                  </a:lnTo>
                  <a:lnTo>
                    <a:pt x="123" y="161"/>
                  </a:lnTo>
                  <a:lnTo>
                    <a:pt x="118" y="149"/>
                  </a:lnTo>
                  <a:lnTo>
                    <a:pt x="130" y="118"/>
                  </a:lnTo>
                  <a:lnTo>
                    <a:pt x="153" y="95"/>
                  </a:lnTo>
                  <a:lnTo>
                    <a:pt x="158" y="77"/>
                  </a:lnTo>
                  <a:lnTo>
                    <a:pt x="175" y="73"/>
                  </a:lnTo>
                  <a:lnTo>
                    <a:pt x="180" y="62"/>
                  </a:lnTo>
                  <a:lnTo>
                    <a:pt x="205" y="64"/>
                  </a:lnTo>
                  <a:lnTo>
                    <a:pt x="206" y="49"/>
                  </a:lnTo>
                  <a:lnTo>
                    <a:pt x="212" y="49"/>
                  </a:lnTo>
                  <a:lnTo>
                    <a:pt x="222" y="42"/>
                  </a:lnTo>
                  <a:lnTo>
                    <a:pt x="237" y="56"/>
                  </a:lnTo>
                  <a:lnTo>
                    <a:pt x="266" y="58"/>
                  </a:lnTo>
                  <a:lnTo>
                    <a:pt x="282" y="50"/>
                  </a:lnTo>
                  <a:lnTo>
                    <a:pt x="287" y="31"/>
                  </a:lnTo>
                  <a:lnTo>
                    <a:pt x="314" y="26"/>
                  </a:lnTo>
                  <a:lnTo>
                    <a:pt x="328" y="33"/>
                  </a:lnTo>
                  <a:lnTo>
                    <a:pt x="326" y="49"/>
                  </a:lnTo>
                  <a:lnTo>
                    <a:pt x="352" y="31"/>
                  </a:lnTo>
                  <a:lnTo>
                    <a:pt x="335" y="34"/>
                  </a:lnTo>
                  <a:lnTo>
                    <a:pt x="339" y="30"/>
                  </a:lnTo>
                  <a:lnTo>
                    <a:pt x="322" y="25"/>
                  </a:lnTo>
                  <a:lnTo>
                    <a:pt x="353" y="16"/>
                  </a:lnTo>
                  <a:lnTo>
                    <a:pt x="328" y="5"/>
                  </a:lnTo>
                  <a:lnTo>
                    <a:pt x="312" y="16"/>
                  </a:lnTo>
                  <a:lnTo>
                    <a:pt x="320" y="2"/>
                  </a:lnTo>
                  <a:lnTo>
                    <a:pt x="307" y="0"/>
                  </a:lnTo>
                  <a:lnTo>
                    <a:pt x="299" y="16"/>
                  </a:lnTo>
                  <a:lnTo>
                    <a:pt x="295" y="17"/>
                  </a:lnTo>
                  <a:lnTo>
                    <a:pt x="295" y="4"/>
                  </a:lnTo>
                  <a:lnTo>
                    <a:pt x="272" y="26"/>
                  </a:lnTo>
                  <a:lnTo>
                    <a:pt x="284" y="6"/>
                  </a:lnTo>
                  <a:lnTo>
                    <a:pt x="272" y="3"/>
                  </a:lnTo>
                  <a:lnTo>
                    <a:pt x="248" y="27"/>
                  </a:lnTo>
                  <a:lnTo>
                    <a:pt x="225" y="19"/>
                  </a:lnTo>
                  <a:lnTo>
                    <a:pt x="231" y="33"/>
                  </a:lnTo>
                  <a:lnTo>
                    <a:pt x="222" y="26"/>
                  </a:lnTo>
                  <a:lnTo>
                    <a:pt x="206" y="43"/>
                  </a:lnTo>
                  <a:lnTo>
                    <a:pt x="208" y="29"/>
                  </a:lnTo>
                  <a:lnTo>
                    <a:pt x="199" y="41"/>
                  </a:lnTo>
                  <a:lnTo>
                    <a:pt x="192" y="32"/>
                  </a:lnTo>
                  <a:lnTo>
                    <a:pt x="197" y="45"/>
                  </a:lnTo>
                  <a:lnTo>
                    <a:pt x="178" y="40"/>
                  </a:lnTo>
                  <a:lnTo>
                    <a:pt x="173" y="56"/>
                  </a:lnTo>
                  <a:lnTo>
                    <a:pt x="157" y="63"/>
                  </a:lnTo>
                  <a:lnTo>
                    <a:pt x="172" y="64"/>
                  </a:lnTo>
                  <a:lnTo>
                    <a:pt x="144" y="72"/>
                  </a:lnTo>
                  <a:lnTo>
                    <a:pt x="139" y="84"/>
                  </a:lnTo>
                  <a:lnTo>
                    <a:pt x="148" y="84"/>
                  </a:lnTo>
                  <a:lnTo>
                    <a:pt x="113" y="104"/>
                  </a:lnTo>
                  <a:lnTo>
                    <a:pt x="100" y="137"/>
                  </a:lnTo>
                  <a:lnTo>
                    <a:pt x="63" y="166"/>
                  </a:lnTo>
                  <a:lnTo>
                    <a:pt x="70" y="173"/>
                  </a:lnTo>
                  <a:lnTo>
                    <a:pt x="86" y="168"/>
                  </a:lnTo>
                  <a:lnTo>
                    <a:pt x="49" y="176"/>
                  </a:lnTo>
                  <a:lnTo>
                    <a:pt x="28" y="188"/>
                  </a:lnTo>
                  <a:lnTo>
                    <a:pt x="33" y="194"/>
                  </a:lnTo>
                  <a:lnTo>
                    <a:pt x="19" y="194"/>
                  </a:lnTo>
                  <a:lnTo>
                    <a:pt x="20" y="203"/>
                  </a:lnTo>
                  <a:lnTo>
                    <a:pt x="2" y="203"/>
                  </a:lnTo>
                  <a:lnTo>
                    <a:pt x="19" y="207"/>
                  </a:lnTo>
                  <a:lnTo>
                    <a:pt x="0" y="21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78" name="Freeform 2505"/>
            <p:cNvSpPr>
              <a:spLocks/>
            </p:cNvSpPr>
            <p:nvPr/>
          </p:nvSpPr>
          <p:spPr bwMode="auto">
            <a:xfrm>
              <a:off x="4485538" y="3152002"/>
              <a:ext cx="208266" cy="187800"/>
            </a:xfrm>
            <a:custGeom>
              <a:avLst/>
              <a:gdLst>
                <a:gd name="T0" fmla="*/ 0 w 137"/>
                <a:gd name="T1" fmla="*/ 32364034 h 103"/>
                <a:gd name="T2" fmla="*/ 0 w 137"/>
                <a:gd name="T3" fmla="*/ 32364034 h 103"/>
                <a:gd name="T4" fmla="*/ 12298256 w 137"/>
                <a:gd name="T5" fmla="*/ 129457475 h 103"/>
                <a:gd name="T6" fmla="*/ 122981312 w 137"/>
                <a:gd name="T7" fmla="*/ 178003552 h 103"/>
                <a:gd name="T8" fmla="*/ 175249229 w 137"/>
                <a:gd name="T9" fmla="*/ 183398003 h 103"/>
                <a:gd name="T10" fmla="*/ 209069110 w 137"/>
                <a:gd name="T11" fmla="*/ 134851926 h 103"/>
                <a:gd name="T12" fmla="*/ 192159789 w 137"/>
                <a:gd name="T13" fmla="*/ 79113269 h 103"/>
                <a:gd name="T14" fmla="*/ 204458040 w 137"/>
                <a:gd name="T15" fmla="*/ 66526217 h 103"/>
                <a:gd name="T16" fmla="*/ 196770858 w 137"/>
                <a:gd name="T17" fmla="*/ 23374623 h 103"/>
                <a:gd name="T18" fmla="*/ 116832806 w 137"/>
                <a:gd name="T19" fmla="*/ 8990754 h 103"/>
                <a:gd name="T20" fmla="*/ 66102345 w 137"/>
                <a:gd name="T21" fmla="*/ 0 h 103"/>
                <a:gd name="T22" fmla="*/ 0 w 137"/>
                <a:gd name="T23" fmla="*/ 32364034 h 103"/>
                <a:gd name="T24" fmla="*/ 0 w 137"/>
                <a:gd name="T25" fmla="*/ 32364034 h 10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7"/>
                <a:gd name="T40" fmla="*/ 0 h 103"/>
                <a:gd name="T41" fmla="*/ 137 w 137"/>
                <a:gd name="T42" fmla="*/ 103 h 10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7" h="103">
                  <a:moveTo>
                    <a:pt x="0" y="18"/>
                  </a:moveTo>
                  <a:lnTo>
                    <a:pt x="0" y="18"/>
                  </a:lnTo>
                  <a:lnTo>
                    <a:pt x="8" y="72"/>
                  </a:lnTo>
                  <a:lnTo>
                    <a:pt x="80" y="99"/>
                  </a:lnTo>
                  <a:lnTo>
                    <a:pt x="114" y="102"/>
                  </a:lnTo>
                  <a:lnTo>
                    <a:pt x="136" y="75"/>
                  </a:lnTo>
                  <a:lnTo>
                    <a:pt x="125" y="44"/>
                  </a:lnTo>
                  <a:lnTo>
                    <a:pt x="133" y="37"/>
                  </a:lnTo>
                  <a:lnTo>
                    <a:pt x="128" y="13"/>
                  </a:lnTo>
                  <a:lnTo>
                    <a:pt x="76" y="5"/>
                  </a:lnTo>
                  <a:lnTo>
                    <a:pt x="43" y="0"/>
                  </a:lnTo>
                  <a:lnTo>
                    <a:pt x="0" y="1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79" name="Freeform 2506"/>
            <p:cNvSpPr>
              <a:spLocks/>
            </p:cNvSpPr>
            <p:nvPr/>
          </p:nvSpPr>
          <p:spPr bwMode="auto">
            <a:xfrm>
              <a:off x="4000880" y="3551346"/>
              <a:ext cx="66179" cy="135991"/>
            </a:xfrm>
            <a:custGeom>
              <a:avLst/>
              <a:gdLst>
                <a:gd name="T0" fmla="*/ 0 w 44"/>
                <a:gd name="T1" fmla="*/ 82664452 h 77"/>
                <a:gd name="T2" fmla="*/ 0 w 44"/>
                <a:gd name="T3" fmla="*/ 82664452 h 77"/>
                <a:gd name="T4" fmla="*/ 10533713 w 44"/>
                <a:gd name="T5" fmla="*/ 0 h 77"/>
                <a:gd name="T6" fmla="*/ 64706208 w 44"/>
                <a:gd name="T7" fmla="*/ 5061646 h 77"/>
                <a:gd name="T8" fmla="*/ 40629686 w 44"/>
                <a:gd name="T9" fmla="*/ 59046043 h 77"/>
                <a:gd name="T10" fmla="*/ 40629686 w 44"/>
                <a:gd name="T11" fmla="*/ 124839645 h 77"/>
                <a:gd name="T12" fmla="*/ 9028545 w 44"/>
                <a:gd name="T13" fmla="*/ 128214075 h 77"/>
                <a:gd name="T14" fmla="*/ 13542818 w 44"/>
                <a:gd name="T15" fmla="*/ 87726116 h 77"/>
                <a:gd name="T16" fmla="*/ 0 w 44"/>
                <a:gd name="T17" fmla="*/ 82664452 h 77"/>
                <a:gd name="T18" fmla="*/ 0 w 44"/>
                <a:gd name="T19" fmla="*/ 82664452 h 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77"/>
                <a:gd name="T32" fmla="*/ 44 w 44"/>
                <a:gd name="T33" fmla="*/ 77 h 7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77">
                  <a:moveTo>
                    <a:pt x="0" y="49"/>
                  </a:moveTo>
                  <a:lnTo>
                    <a:pt x="0" y="49"/>
                  </a:lnTo>
                  <a:lnTo>
                    <a:pt x="7" y="0"/>
                  </a:lnTo>
                  <a:lnTo>
                    <a:pt x="43" y="3"/>
                  </a:lnTo>
                  <a:lnTo>
                    <a:pt x="27" y="35"/>
                  </a:lnTo>
                  <a:lnTo>
                    <a:pt x="27" y="74"/>
                  </a:lnTo>
                  <a:lnTo>
                    <a:pt x="6" y="76"/>
                  </a:lnTo>
                  <a:lnTo>
                    <a:pt x="9" y="52"/>
                  </a:lnTo>
                  <a:lnTo>
                    <a:pt x="0" y="49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80" name="Freeform 2507"/>
            <p:cNvSpPr>
              <a:spLocks/>
            </p:cNvSpPr>
            <p:nvPr/>
          </p:nvSpPr>
          <p:spPr bwMode="auto">
            <a:xfrm>
              <a:off x="4612056" y="3361388"/>
              <a:ext cx="198535" cy="135991"/>
            </a:xfrm>
            <a:custGeom>
              <a:avLst/>
              <a:gdLst>
                <a:gd name="T0" fmla="*/ 0 w 130"/>
                <a:gd name="T1" fmla="*/ 62420472 h 77"/>
                <a:gd name="T2" fmla="*/ 0 w 130"/>
                <a:gd name="T3" fmla="*/ 62420472 h 77"/>
                <a:gd name="T4" fmla="*/ 54300920 w 130"/>
                <a:gd name="T5" fmla="*/ 116404870 h 77"/>
                <a:gd name="T6" fmla="*/ 178417678 w 130"/>
                <a:gd name="T7" fmla="*/ 128214075 h 77"/>
                <a:gd name="T8" fmla="*/ 200138038 w 130"/>
                <a:gd name="T9" fmla="*/ 82664452 h 77"/>
                <a:gd name="T10" fmla="*/ 169109486 w 130"/>
                <a:gd name="T11" fmla="*/ 80977237 h 77"/>
                <a:gd name="T12" fmla="*/ 166006755 w 130"/>
                <a:gd name="T13" fmla="*/ 42175184 h 77"/>
                <a:gd name="T14" fmla="*/ 138079649 w 130"/>
                <a:gd name="T15" fmla="*/ 0 h 77"/>
                <a:gd name="T16" fmla="*/ 54300920 w 130"/>
                <a:gd name="T17" fmla="*/ 8434777 h 77"/>
                <a:gd name="T18" fmla="*/ 0 w 130"/>
                <a:gd name="T19" fmla="*/ 62420472 h 77"/>
                <a:gd name="T20" fmla="*/ 0 w 130"/>
                <a:gd name="T21" fmla="*/ 62420472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0"/>
                <a:gd name="T34" fmla="*/ 0 h 77"/>
                <a:gd name="T35" fmla="*/ 130 w 13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0" h="77">
                  <a:moveTo>
                    <a:pt x="0" y="37"/>
                  </a:moveTo>
                  <a:lnTo>
                    <a:pt x="0" y="37"/>
                  </a:lnTo>
                  <a:lnTo>
                    <a:pt x="35" y="69"/>
                  </a:lnTo>
                  <a:lnTo>
                    <a:pt x="115" y="76"/>
                  </a:lnTo>
                  <a:lnTo>
                    <a:pt x="129" y="49"/>
                  </a:lnTo>
                  <a:lnTo>
                    <a:pt x="109" y="48"/>
                  </a:lnTo>
                  <a:lnTo>
                    <a:pt x="107" y="25"/>
                  </a:lnTo>
                  <a:lnTo>
                    <a:pt x="89" y="0"/>
                  </a:lnTo>
                  <a:lnTo>
                    <a:pt x="35" y="5"/>
                  </a:lnTo>
                  <a:lnTo>
                    <a:pt x="0" y="37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81" name="Freeform 2508"/>
            <p:cNvSpPr>
              <a:spLocks/>
            </p:cNvSpPr>
            <p:nvPr/>
          </p:nvSpPr>
          <p:spPr bwMode="auto">
            <a:xfrm>
              <a:off x="4002828" y="3497380"/>
              <a:ext cx="256926" cy="215862"/>
            </a:xfrm>
            <a:custGeom>
              <a:avLst/>
              <a:gdLst>
                <a:gd name="T0" fmla="*/ 0 w 168"/>
                <a:gd name="T1" fmla="*/ 16931599 h 122"/>
                <a:gd name="T2" fmla="*/ 0 w 168"/>
                <a:gd name="T3" fmla="*/ 16931599 h 122"/>
                <a:gd name="T4" fmla="*/ 7779543 w 168"/>
                <a:gd name="T5" fmla="*/ 50796104 h 122"/>
                <a:gd name="T6" fmla="*/ 63788014 w 168"/>
                <a:gd name="T7" fmla="*/ 55876103 h 122"/>
                <a:gd name="T8" fmla="*/ 38895220 w 168"/>
                <a:gd name="T9" fmla="*/ 110058005 h 122"/>
                <a:gd name="T10" fmla="*/ 38895220 w 168"/>
                <a:gd name="T11" fmla="*/ 176092824 h 122"/>
                <a:gd name="T12" fmla="*/ 77790439 w 168"/>
                <a:gd name="T13" fmla="*/ 204877315 h 122"/>
                <a:gd name="T14" fmla="*/ 154025470 w 168"/>
                <a:gd name="T15" fmla="*/ 186251520 h 122"/>
                <a:gd name="T16" fmla="*/ 197588194 w 168"/>
                <a:gd name="T17" fmla="*/ 137149597 h 122"/>
                <a:gd name="T18" fmla="*/ 188253243 w 168"/>
                <a:gd name="T19" fmla="*/ 116830903 h 122"/>
                <a:gd name="T20" fmla="*/ 211590619 w 168"/>
                <a:gd name="T21" fmla="*/ 79580595 h 122"/>
                <a:gd name="T22" fmla="*/ 259820779 w 168"/>
                <a:gd name="T23" fmla="*/ 52489003 h 122"/>
                <a:gd name="T24" fmla="*/ 259820779 w 168"/>
                <a:gd name="T25" fmla="*/ 35557399 h 122"/>
                <a:gd name="T26" fmla="*/ 228703863 w 168"/>
                <a:gd name="T27" fmla="*/ 32170299 h 122"/>
                <a:gd name="T28" fmla="*/ 222480978 w 168"/>
                <a:gd name="T29" fmla="*/ 28784501 h 122"/>
                <a:gd name="T30" fmla="*/ 155580879 w 168"/>
                <a:gd name="T31" fmla="*/ 8465800 h 122"/>
                <a:gd name="T32" fmla="*/ 21780729 w 168"/>
                <a:gd name="T33" fmla="*/ 0 h 122"/>
                <a:gd name="T34" fmla="*/ 0 w 168"/>
                <a:gd name="T35" fmla="*/ 16931599 h 122"/>
                <a:gd name="T36" fmla="*/ 0 w 168"/>
                <a:gd name="T37" fmla="*/ 16931599 h 1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8"/>
                <a:gd name="T58" fmla="*/ 0 h 122"/>
                <a:gd name="T59" fmla="*/ 168 w 168"/>
                <a:gd name="T60" fmla="*/ 122 h 1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8" h="122">
                  <a:moveTo>
                    <a:pt x="0" y="10"/>
                  </a:moveTo>
                  <a:lnTo>
                    <a:pt x="0" y="10"/>
                  </a:lnTo>
                  <a:lnTo>
                    <a:pt x="5" y="30"/>
                  </a:lnTo>
                  <a:lnTo>
                    <a:pt x="41" y="33"/>
                  </a:lnTo>
                  <a:lnTo>
                    <a:pt x="25" y="65"/>
                  </a:lnTo>
                  <a:lnTo>
                    <a:pt x="25" y="104"/>
                  </a:lnTo>
                  <a:lnTo>
                    <a:pt x="50" y="121"/>
                  </a:lnTo>
                  <a:lnTo>
                    <a:pt x="99" y="110"/>
                  </a:lnTo>
                  <a:lnTo>
                    <a:pt x="127" y="81"/>
                  </a:lnTo>
                  <a:lnTo>
                    <a:pt x="121" y="69"/>
                  </a:lnTo>
                  <a:lnTo>
                    <a:pt x="136" y="47"/>
                  </a:lnTo>
                  <a:lnTo>
                    <a:pt x="167" y="31"/>
                  </a:lnTo>
                  <a:lnTo>
                    <a:pt x="167" y="21"/>
                  </a:lnTo>
                  <a:lnTo>
                    <a:pt x="147" y="19"/>
                  </a:lnTo>
                  <a:lnTo>
                    <a:pt x="143" y="17"/>
                  </a:lnTo>
                  <a:lnTo>
                    <a:pt x="100" y="5"/>
                  </a:lnTo>
                  <a:lnTo>
                    <a:pt x="14" y="0"/>
                  </a:lnTo>
                  <a:lnTo>
                    <a:pt x="0" y="1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82" name="Freeform 2509"/>
            <p:cNvSpPr>
              <a:spLocks/>
            </p:cNvSpPr>
            <p:nvPr/>
          </p:nvSpPr>
          <p:spPr bwMode="auto">
            <a:xfrm>
              <a:off x="4425200" y="2618825"/>
              <a:ext cx="268605" cy="511591"/>
            </a:xfrm>
            <a:custGeom>
              <a:avLst/>
              <a:gdLst>
                <a:gd name="T0" fmla="*/ 0 w 176"/>
                <a:gd name="T1" fmla="*/ 367778835 h 289"/>
                <a:gd name="T2" fmla="*/ 0 w 176"/>
                <a:gd name="T3" fmla="*/ 367778835 h 289"/>
                <a:gd name="T4" fmla="*/ 10845458 w 176"/>
                <a:gd name="T5" fmla="*/ 423707939 h 289"/>
                <a:gd name="T6" fmla="*/ 34086076 w 176"/>
                <a:gd name="T7" fmla="*/ 449130614 h 289"/>
                <a:gd name="T8" fmla="*/ 32537615 w 176"/>
                <a:gd name="T9" fmla="*/ 488112135 h 289"/>
                <a:gd name="T10" fmla="*/ 99161316 w 176"/>
                <a:gd name="T11" fmla="*/ 462689460 h 289"/>
                <a:gd name="T12" fmla="*/ 116204349 w 176"/>
                <a:gd name="T13" fmla="*/ 384727719 h 289"/>
                <a:gd name="T14" fmla="*/ 102259483 w 176"/>
                <a:gd name="T15" fmla="*/ 383032700 h 289"/>
                <a:gd name="T16" fmla="*/ 151840122 w 176"/>
                <a:gd name="T17" fmla="*/ 359305044 h 289"/>
                <a:gd name="T18" fmla="*/ 105358896 w 176"/>
                <a:gd name="T19" fmla="*/ 352524970 h 289"/>
                <a:gd name="T20" fmla="*/ 140994668 w 176"/>
                <a:gd name="T21" fmla="*/ 359305044 h 289"/>
                <a:gd name="T22" fmla="*/ 159587408 w 176"/>
                <a:gd name="T23" fmla="*/ 338967344 h 289"/>
                <a:gd name="T24" fmla="*/ 131697676 w 176"/>
                <a:gd name="T25" fmla="*/ 313544669 h 289"/>
                <a:gd name="T26" fmla="*/ 103809190 w 176"/>
                <a:gd name="T27" fmla="*/ 330492251 h 289"/>
                <a:gd name="T28" fmla="*/ 127049803 w 176"/>
                <a:gd name="T29" fmla="*/ 315239687 h 289"/>
                <a:gd name="T30" fmla="*/ 127049803 w 176"/>
                <a:gd name="T31" fmla="*/ 245750435 h 289"/>
                <a:gd name="T32" fmla="*/ 218463833 w 176"/>
                <a:gd name="T33" fmla="*/ 177957503 h 289"/>
                <a:gd name="T34" fmla="*/ 212266253 w 176"/>
                <a:gd name="T35" fmla="*/ 164398616 h 289"/>
                <a:gd name="T36" fmla="*/ 227759580 w 176"/>
                <a:gd name="T37" fmla="*/ 130502150 h 289"/>
                <a:gd name="T38" fmla="*/ 271142639 w 176"/>
                <a:gd name="T39" fmla="*/ 120333341 h 289"/>
                <a:gd name="T40" fmla="*/ 260297185 w 176"/>
                <a:gd name="T41" fmla="*/ 40676550 h 289"/>
                <a:gd name="T42" fmla="*/ 198321387 w 176"/>
                <a:gd name="T43" fmla="*/ 0 h 289"/>
                <a:gd name="T44" fmla="*/ 189025640 w 176"/>
                <a:gd name="T45" fmla="*/ 0 h 289"/>
                <a:gd name="T46" fmla="*/ 187475934 w 176"/>
                <a:gd name="T47" fmla="*/ 25422685 h 289"/>
                <a:gd name="T48" fmla="*/ 148740710 w 176"/>
                <a:gd name="T49" fmla="*/ 22032648 h 289"/>
                <a:gd name="T50" fmla="*/ 140994668 w 176"/>
                <a:gd name="T51" fmla="*/ 40676550 h 289"/>
                <a:gd name="T52" fmla="*/ 114654643 w 176"/>
                <a:gd name="T53" fmla="*/ 47455333 h 289"/>
                <a:gd name="T54" fmla="*/ 106907357 w 176"/>
                <a:gd name="T55" fmla="*/ 77961762 h 289"/>
                <a:gd name="T56" fmla="*/ 71271565 w 176"/>
                <a:gd name="T57" fmla="*/ 116943304 h 289"/>
                <a:gd name="T58" fmla="*/ 52678825 w 176"/>
                <a:gd name="T59" fmla="*/ 169483672 h 289"/>
                <a:gd name="T60" fmla="*/ 60426111 w 176"/>
                <a:gd name="T61" fmla="*/ 189821332 h 289"/>
                <a:gd name="T62" fmla="*/ 21690917 w 176"/>
                <a:gd name="T63" fmla="*/ 206770215 h 289"/>
                <a:gd name="T64" fmla="*/ 20142450 w 176"/>
                <a:gd name="T65" fmla="*/ 274563147 h 289"/>
                <a:gd name="T66" fmla="*/ 30987909 w 176"/>
                <a:gd name="T67" fmla="*/ 289817012 h 289"/>
                <a:gd name="T68" fmla="*/ 20142450 w 176"/>
                <a:gd name="T69" fmla="*/ 301680841 h 289"/>
                <a:gd name="T70" fmla="*/ 24790329 w 176"/>
                <a:gd name="T71" fmla="*/ 332187269 h 289"/>
                <a:gd name="T72" fmla="*/ 0 w 176"/>
                <a:gd name="T73" fmla="*/ 367778835 h 289"/>
                <a:gd name="T74" fmla="*/ 0 w 176"/>
                <a:gd name="T75" fmla="*/ 367778835 h 28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76"/>
                <a:gd name="T115" fmla="*/ 0 h 289"/>
                <a:gd name="T116" fmla="*/ 176 w 176"/>
                <a:gd name="T117" fmla="*/ 289 h 28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76" h="289">
                  <a:moveTo>
                    <a:pt x="0" y="217"/>
                  </a:moveTo>
                  <a:lnTo>
                    <a:pt x="0" y="217"/>
                  </a:lnTo>
                  <a:lnTo>
                    <a:pt x="7" y="250"/>
                  </a:lnTo>
                  <a:lnTo>
                    <a:pt x="22" y="265"/>
                  </a:lnTo>
                  <a:lnTo>
                    <a:pt x="21" y="288"/>
                  </a:lnTo>
                  <a:lnTo>
                    <a:pt x="64" y="273"/>
                  </a:lnTo>
                  <a:lnTo>
                    <a:pt x="75" y="227"/>
                  </a:lnTo>
                  <a:lnTo>
                    <a:pt x="66" y="226"/>
                  </a:lnTo>
                  <a:lnTo>
                    <a:pt x="98" y="212"/>
                  </a:lnTo>
                  <a:lnTo>
                    <a:pt x="68" y="208"/>
                  </a:lnTo>
                  <a:lnTo>
                    <a:pt x="91" y="212"/>
                  </a:lnTo>
                  <a:lnTo>
                    <a:pt x="103" y="200"/>
                  </a:lnTo>
                  <a:lnTo>
                    <a:pt x="85" y="185"/>
                  </a:lnTo>
                  <a:lnTo>
                    <a:pt x="67" y="195"/>
                  </a:lnTo>
                  <a:lnTo>
                    <a:pt x="82" y="186"/>
                  </a:lnTo>
                  <a:lnTo>
                    <a:pt x="82" y="145"/>
                  </a:lnTo>
                  <a:lnTo>
                    <a:pt x="141" y="105"/>
                  </a:lnTo>
                  <a:lnTo>
                    <a:pt x="137" y="97"/>
                  </a:lnTo>
                  <a:lnTo>
                    <a:pt x="147" y="77"/>
                  </a:lnTo>
                  <a:lnTo>
                    <a:pt x="175" y="71"/>
                  </a:lnTo>
                  <a:lnTo>
                    <a:pt x="168" y="24"/>
                  </a:lnTo>
                  <a:lnTo>
                    <a:pt x="128" y="0"/>
                  </a:lnTo>
                  <a:lnTo>
                    <a:pt x="122" y="0"/>
                  </a:lnTo>
                  <a:lnTo>
                    <a:pt x="121" y="15"/>
                  </a:lnTo>
                  <a:lnTo>
                    <a:pt x="96" y="13"/>
                  </a:lnTo>
                  <a:lnTo>
                    <a:pt x="91" y="24"/>
                  </a:lnTo>
                  <a:lnTo>
                    <a:pt x="74" y="28"/>
                  </a:lnTo>
                  <a:lnTo>
                    <a:pt x="69" y="46"/>
                  </a:lnTo>
                  <a:lnTo>
                    <a:pt x="46" y="69"/>
                  </a:lnTo>
                  <a:lnTo>
                    <a:pt x="34" y="100"/>
                  </a:lnTo>
                  <a:lnTo>
                    <a:pt x="39" y="112"/>
                  </a:lnTo>
                  <a:lnTo>
                    <a:pt x="14" y="122"/>
                  </a:lnTo>
                  <a:lnTo>
                    <a:pt x="13" y="162"/>
                  </a:lnTo>
                  <a:lnTo>
                    <a:pt x="20" y="171"/>
                  </a:lnTo>
                  <a:lnTo>
                    <a:pt x="13" y="178"/>
                  </a:lnTo>
                  <a:lnTo>
                    <a:pt x="16" y="196"/>
                  </a:lnTo>
                  <a:lnTo>
                    <a:pt x="0" y="217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83" name="Freeform 2510"/>
            <p:cNvSpPr>
              <a:spLocks/>
            </p:cNvSpPr>
            <p:nvPr/>
          </p:nvSpPr>
          <p:spPr bwMode="auto">
            <a:xfrm>
              <a:off x="4318146" y="3378657"/>
              <a:ext cx="93427" cy="56125"/>
            </a:xfrm>
            <a:custGeom>
              <a:avLst/>
              <a:gdLst>
                <a:gd name="T0" fmla="*/ 0 w 61"/>
                <a:gd name="T1" fmla="*/ 35455227 h 31"/>
                <a:gd name="T2" fmla="*/ 0 w 61"/>
                <a:gd name="T3" fmla="*/ 35455227 h 31"/>
                <a:gd name="T4" fmla="*/ 21846919 w 61"/>
                <a:gd name="T5" fmla="*/ 53183511 h 31"/>
                <a:gd name="T6" fmla="*/ 51494967 w 61"/>
                <a:gd name="T7" fmla="*/ 37227388 h 31"/>
                <a:gd name="T8" fmla="*/ 63978023 w 61"/>
                <a:gd name="T9" fmla="*/ 51410018 h 31"/>
                <a:gd name="T10" fmla="*/ 93627330 w 61"/>
                <a:gd name="T11" fmla="*/ 24818262 h 31"/>
                <a:gd name="T12" fmla="*/ 76462328 w 61"/>
                <a:gd name="T13" fmla="*/ 21272602 h 31"/>
                <a:gd name="T14" fmla="*/ 74902102 w 61"/>
                <a:gd name="T15" fmla="*/ 8863474 h 31"/>
                <a:gd name="T16" fmla="*/ 73340627 w 61"/>
                <a:gd name="T17" fmla="*/ 5317818 h 31"/>
                <a:gd name="T18" fmla="*/ 31209523 w 61"/>
                <a:gd name="T19" fmla="*/ 0 h 31"/>
                <a:gd name="T20" fmla="*/ 0 w 61"/>
                <a:gd name="T21" fmla="*/ 35455227 h 31"/>
                <a:gd name="T22" fmla="*/ 0 w 61"/>
                <a:gd name="T23" fmla="*/ 35455227 h 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1"/>
                <a:gd name="T37" fmla="*/ 0 h 31"/>
                <a:gd name="T38" fmla="*/ 61 w 61"/>
                <a:gd name="T39" fmla="*/ 31 h 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1" h="31">
                  <a:moveTo>
                    <a:pt x="0" y="20"/>
                  </a:moveTo>
                  <a:lnTo>
                    <a:pt x="0" y="20"/>
                  </a:lnTo>
                  <a:lnTo>
                    <a:pt x="14" y="30"/>
                  </a:lnTo>
                  <a:lnTo>
                    <a:pt x="33" y="21"/>
                  </a:lnTo>
                  <a:lnTo>
                    <a:pt x="41" y="29"/>
                  </a:lnTo>
                  <a:lnTo>
                    <a:pt x="60" y="14"/>
                  </a:lnTo>
                  <a:lnTo>
                    <a:pt x="49" y="12"/>
                  </a:lnTo>
                  <a:lnTo>
                    <a:pt x="48" y="5"/>
                  </a:lnTo>
                  <a:lnTo>
                    <a:pt x="47" y="3"/>
                  </a:lnTo>
                  <a:lnTo>
                    <a:pt x="20" y="0"/>
                  </a:lnTo>
                  <a:lnTo>
                    <a:pt x="0" y="2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84" name="Freeform 2511"/>
            <p:cNvSpPr>
              <a:spLocks/>
            </p:cNvSpPr>
            <p:nvPr/>
          </p:nvSpPr>
          <p:spPr bwMode="auto">
            <a:xfrm>
              <a:off x="4736625" y="3551346"/>
              <a:ext cx="58393" cy="51806"/>
            </a:xfrm>
            <a:custGeom>
              <a:avLst/>
              <a:gdLst>
                <a:gd name="T0" fmla="*/ 0 w 39"/>
                <a:gd name="T1" fmla="*/ 30645102 h 30"/>
                <a:gd name="T2" fmla="*/ 0 w 39"/>
                <a:gd name="T3" fmla="*/ 30645102 h 30"/>
                <a:gd name="T4" fmla="*/ 7456365 w 39"/>
                <a:gd name="T5" fmla="*/ 1612900 h 30"/>
                <a:gd name="T6" fmla="*/ 38771629 w 39"/>
                <a:gd name="T7" fmla="*/ 0 h 30"/>
                <a:gd name="T8" fmla="*/ 56666420 w 39"/>
                <a:gd name="T9" fmla="*/ 22580604 h 30"/>
                <a:gd name="T10" fmla="*/ 31315267 w 39"/>
                <a:gd name="T11" fmla="*/ 22580604 h 30"/>
                <a:gd name="T12" fmla="*/ 2982058 w 39"/>
                <a:gd name="T13" fmla="*/ 46774108 h 30"/>
                <a:gd name="T14" fmla="*/ 14912730 w 39"/>
                <a:gd name="T15" fmla="*/ 32258002 h 30"/>
                <a:gd name="T16" fmla="*/ 0 w 39"/>
                <a:gd name="T17" fmla="*/ 30645102 h 30"/>
                <a:gd name="T18" fmla="*/ 0 w 39"/>
                <a:gd name="T19" fmla="*/ 30645102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"/>
                <a:gd name="T31" fmla="*/ 0 h 30"/>
                <a:gd name="T32" fmla="*/ 39 w 39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" h="30">
                  <a:moveTo>
                    <a:pt x="0" y="19"/>
                  </a:moveTo>
                  <a:lnTo>
                    <a:pt x="0" y="19"/>
                  </a:lnTo>
                  <a:lnTo>
                    <a:pt x="5" y="1"/>
                  </a:lnTo>
                  <a:lnTo>
                    <a:pt x="26" y="0"/>
                  </a:lnTo>
                  <a:lnTo>
                    <a:pt x="38" y="14"/>
                  </a:lnTo>
                  <a:lnTo>
                    <a:pt x="21" y="14"/>
                  </a:lnTo>
                  <a:lnTo>
                    <a:pt x="2" y="29"/>
                  </a:lnTo>
                  <a:lnTo>
                    <a:pt x="10" y="20"/>
                  </a:lnTo>
                  <a:lnTo>
                    <a:pt x="0" y="19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grpSp>
          <p:nvGrpSpPr>
            <p:cNvPr id="185" name="Group 194"/>
            <p:cNvGrpSpPr>
              <a:grpSpLocks/>
            </p:cNvGrpSpPr>
            <p:nvPr/>
          </p:nvGrpSpPr>
          <p:grpSpPr bwMode="auto">
            <a:xfrm>
              <a:off x="3981461" y="3022418"/>
              <a:ext cx="249145" cy="284933"/>
              <a:chOff x="2942" y="2530"/>
              <a:chExt cx="163" cy="161"/>
            </a:xfrm>
            <a:grpFill/>
          </p:grpSpPr>
          <p:sp>
            <p:nvSpPr>
              <p:cNvPr id="376" name="Freeform 2703"/>
              <p:cNvSpPr>
                <a:spLocks/>
              </p:cNvSpPr>
              <p:nvPr/>
            </p:nvSpPr>
            <p:spPr bwMode="auto">
              <a:xfrm>
                <a:off x="2942" y="2596"/>
                <a:ext cx="57" cy="66"/>
              </a:xfrm>
              <a:custGeom>
                <a:avLst/>
                <a:gdLst>
                  <a:gd name="T0" fmla="*/ 0 w 57"/>
                  <a:gd name="T1" fmla="*/ 54 h 66"/>
                  <a:gd name="T2" fmla="*/ 0 w 57"/>
                  <a:gd name="T3" fmla="*/ 54 h 66"/>
                  <a:gd name="T4" fmla="*/ 7 w 57"/>
                  <a:gd name="T5" fmla="*/ 60 h 66"/>
                  <a:gd name="T6" fmla="*/ 2 w 57"/>
                  <a:gd name="T7" fmla="*/ 65 h 66"/>
                  <a:gd name="T8" fmla="*/ 52 w 57"/>
                  <a:gd name="T9" fmla="*/ 55 h 66"/>
                  <a:gd name="T10" fmla="*/ 56 w 57"/>
                  <a:gd name="T11" fmla="*/ 21 h 66"/>
                  <a:gd name="T12" fmla="*/ 49 w 57"/>
                  <a:gd name="T13" fmla="*/ 13 h 66"/>
                  <a:gd name="T14" fmla="*/ 34 w 57"/>
                  <a:gd name="T15" fmla="*/ 17 h 66"/>
                  <a:gd name="T16" fmla="*/ 29 w 57"/>
                  <a:gd name="T17" fmla="*/ 12 h 66"/>
                  <a:gd name="T18" fmla="*/ 36 w 57"/>
                  <a:gd name="T19" fmla="*/ 4 h 66"/>
                  <a:gd name="T20" fmla="*/ 29 w 57"/>
                  <a:gd name="T21" fmla="*/ 0 h 66"/>
                  <a:gd name="T22" fmla="*/ 23 w 57"/>
                  <a:gd name="T23" fmla="*/ 17 h 66"/>
                  <a:gd name="T24" fmla="*/ 2 w 57"/>
                  <a:gd name="T25" fmla="*/ 21 h 66"/>
                  <a:gd name="T26" fmla="*/ 9 w 57"/>
                  <a:gd name="T27" fmla="*/ 25 h 66"/>
                  <a:gd name="T28" fmla="*/ 5 w 57"/>
                  <a:gd name="T29" fmla="*/ 34 h 66"/>
                  <a:gd name="T30" fmla="*/ 18 w 57"/>
                  <a:gd name="T31" fmla="*/ 36 h 66"/>
                  <a:gd name="T32" fmla="*/ 6 w 57"/>
                  <a:gd name="T33" fmla="*/ 49 h 66"/>
                  <a:gd name="T34" fmla="*/ 20 w 57"/>
                  <a:gd name="T35" fmla="*/ 46 h 66"/>
                  <a:gd name="T36" fmla="*/ 0 w 57"/>
                  <a:gd name="T37" fmla="*/ 54 h 66"/>
                  <a:gd name="T38" fmla="*/ 0 w 57"/>
                  <a:gd name="T39" fmla="*/ 54 h 6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7"/>
                  <a:gd name="T61" fmla="*/ 0 h 66"/>
                  <a:gd name="T62" fmla="*/ 57 w 57"/>
                  <a:gd name="T63" fmla="*/ 66 h 6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7" h="66">
                    <a:moveTo>
                      <a:pt x="0" y="54"/>
                    </a:moveTo>
                    <a:lnTo>
                      <a:pt x="0" y="54"/>
                    </a:lnTo>
                    <a:lnTo>
                      <a:pt x="7" y="60"/>
                    </a:lnTo>
                    <a:lnTo>
                      <a:pt x="2" y="65"/>
                    </a:lnTo>
                    <a:lnTo>
                      <a:pt x="52" y="55"/>
                    </a:lnTo>
                    <a:lnTo>
                      <a:pt x="56" y="21"/>
                    </a:lnTo>
                    <a:lnTo>
                      <a:pt x="49" y="13"/>
                    </a:lnTo>
                    <a:lnTo>
                      <a:pt x="34" y="17"/>
                    </a:lnTo>
                    <a:lnTo>
                      <a:pt x="29" y="12"/>
                    </a:lnTo>
                    <a:lnTo>
                      <a:pt x="36" y="4"/>
                    </a:lnTo>
                    <a:lnTo>
                      <a:pt x="29" y="0"/>
                    </a:lnTo>
                    <a:lnTo>
                      <a:pt x="23" y="17"/>
                    </a:lnTo>
                    <a:lnTo>
                      <a:pt x="2" y="21"/>
                    </a:lnTo>
                    <a:lnTo>
                      <a:pt x="9" y="25"/>
                    </a:lnTo>
                    <a:lnTo>
                      <a:pt x="5" y="34"/>
                    </a:lnTo>
                    <a:lnTo>
                      <a:pt x="18" y="36"/>
                    </a:lnTo>
                    <a:lnTo>
                      <a:pt x="6" y="49"/>
                    </a:lnTo>
                    <a:lnTo>
                      <a:pt x="20" y="46"/>
                    </a:lnTo>
                    <a:lnTo>
                      <a:pt x="0" y="54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77" name="Freeform 2704"/>
              <p:cNvSpPr>
                <a:spLocks/>
              </p:cNvSpPr>
              <p:nvPr/>
            </p:nvSpPr>
            <p:spPr bwMode="auto">
              <a:xfrm>
                <a:off x="2971" y="2592"/>
                <a:ext cx="36" cy="26"/>
              </a:xfrm>
              <a:custGeom>
                <a:avLst/>
                <a:gdLst>
                  <a:gd name="T0" fmla="*/ 0 w 36"/>
                  <a:gd name="T1" fmla="*/ 16 h 26"/>
                  <a:gd name="T2" fmla="*/ 0 w 36"/>
                  <a:gd name="T3" fmla="*/ 16 h 26"/>
                  <a:gd name="T4" fmla="*/ 5 w 36"/>
                  <a:gd name="T5" fmla="*/ 21 h 26"/>
                  <a:gd name="T6" fmla="*/ 20 w 36"/>
                  <a:gd name="T7" fmla="*/ 17 h 26"/>
                  <a:gd name="T8" fmla="*/ 27 w 36"/>
                  <a:gd name="T9" fmla="*/ 25 h 26"/>
                  <a:gd name="T10" fmla="*/ 35 w 36"/>
                  <a:gd name="T11" fmla="*/ 16 h 26"/>
                  <a:gd name="T12" fmla="*/ 27 w 36"/>
                  <a:gd name="T13" fmla="*/ 4 h 26"/>
                  <a:gd name="T14" fmla="*/ 11 w 36"/>
                  <a:gd name="T15" fmla="*/ 0 h 26"/>
                  <a:gd name="T16" fmla="*/ 7 w 36"/>
                  <a:gd name="T17" fmla="*/ 8 h 26"/>
                  <a:gd name="T18" fmla="*/ 0 w 36"/>
                  <a:gd name="T19" fmla="*/ 16 h 26"/>
                  <a:gd name="T20" fmla="*/ 0 w 36"/>
                  <a:gd name="T21" fmla="*/ 16 h 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6"/>
                  <a:gd name="T34" fmla="*/ 0 h 26"/>
                  <a:gd name="T35" fmla="*/ 36 w 36"/>
                  <a:gd name="T36" fmla="*/ 26 h 2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6" h="26">
                    <a:moveTo>
                      <a:pt x="0" y="16"/>
                    </a:moveTo>
                    <a:lnTo>
                      <a:pt x="0" y="16"/>
                    </a:lnTo>
                    <a:lnTo>
                      <a:pt x="5" y="21"/>
                    </a:lnTo>
                    <a:lnTo>
                      <a:pt x="20" y="17"/>
                    </a:lnTo>
                    <a:lnTo>
                      <a:pt x="27" y="25"/>
                    </a:lnTo>
                    <a:lnTo>
                      <a:pt x="35" y="16"/>
                    </a:lnTo>
                    <a:lnTo>
                      <a:pt x="27" y="4"/>
                    </a:lnTo>
                    <a:lnTo>
                      <a:pt x="11" y="0"/>
                    </a:lnTo>
                    <a:lnTo>
                      <a:pt x="7" y="8"/>
                    </a:lnTo>
                    <a:lnTo>
                      <a:pt x="0" y="16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78" name="Freeform 2705"/>
              <p:cNvSpPr>
                <a:spLocks/>
              </p:cNvSpPr>
              <p:nvPr/>
            </p:nvSpPr>
            <p:spPr bwMode="auto">
              <a:xfrm>
                <a:off x="2987" y="2535"/>
                <a:ext cx="10" cy="13"/>
              </a:xfrm>
              <a:custGeom>
                <a:avLst/>
                <a:gdLst>
                  <a:gd name="T0" fmla="*/ 0 w 10"/>
                  <a:gd name="T1" fmla="*/ 12 h 13"/>
                  <a:gd name="T2" fmla="*/ 0 w 10"/>
                  <a:gd name="T3" fmla="*/ 12 h 13"/>
                  <a:gd name="T4" fmla="*/ 0 w 10"/>
                  <a:gd name="T5" fmla="*/ 3 h 13"/>
                  <a:gd name="T6" fmla="*/ 9 w 10"/>
                  <a:gd name="T7" fmla="*/ 0 h 13"/>
                  <a:gd name="T8" fmla="*/ 0 w 10"/>
                  <a:gd name="T9" fmla="*/ 12 h 13"/>
                  <a:gd name="T10" fmla="*/ 0 w 10"/>
                  <a:gd name="T11" fmla="*/ 12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13"/>
                  <a:gd name="T20" fmla="*/ 10 w 10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13">
                    <a:moveTo>
                      <a:pt x="0" y="12"/>
                    </a:moveTo>
                    <a:lnTo>
                      <a:pt x="0" y="12"/>
                    </a:lnTo>
                    <a:lnTo>
                      <a:pt x="0" y="3"/>
                    </a:lnTo>
                    <a:lnTo>
                      <a:pt x="9" y="0"/>
                    </a:lnTo>
                    <a:lnTo>
                      <a:pt x="0" y="12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79" name="Freeform 2706"/>
              <p:cNvSpPr>
                <a:spLocks/>
              </p:cNvSpPr>
              <p:nvPr/>
            </p:nvSpPr>
            <p:spPr bwMode="auto">
              <a:xfrm>
                <a:off x="2991" y="2547"/>
                <a:ext cx="9" cy="8"/>
              </a:xfrm>
              <a:custGeom>
                <a:avLst/>
                <a:gdLst>
                  <a:gd name="T0" fmla="*/ 0 w 9"/>
                  <a:gd name="T1" fmla="*/ 6 h 8"/>
                  <a:gd name="T2" fmla="*/ 0 w 9"/>
                  <a:gd name="T3" fmla="*/ 6 h 8"/>
                  <a:gd name="T4" fmla="*/ 4 w 9"/>
                  <a:gd name="T5" fmla="*/ 0 h 8"/>
                  <a:gd name="T6" fmla="*/ 8 w 9"/>
                  <a:gd name="T7" fmla="*/ 7 h 8"/>
                  <a:gd name="T8" fmla="*/ 0 w 9"/>
                  <a:gd name="T9" fmla="*/ 6 h 8"/>
                  <a:gd name="T10" fmla="*/ 0 w 9"/>
                  <a:gd name="T11" fmla="*/ 6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8"/>
                  <a:gd name="T20" fmla="*/ 9 w 9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8">
                    <a:moveTo>
                      <a:pt x="0" y="6"/>
                    </a:moveTo>
                    <a:lnTo>
                      <a:pt x="0" y="6"/>
                    </a:lnTo>
                    <a:lnTo>
                      <a:pt x="4" y="0"/>
                    </a:lnTo>
                    <a:lnTo>
                      <a:pt x="8" y="7"/>
                    </a:lnTo>
                    <a:lnTo>
                      <a:pt x="0" y="6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80" name="Freeform 2707"/>
              <p:cNvSpPr>
                <a:spLocks/>
              </p:cNvSpPr>
              <p:nvPr/>
            </p:nvSpPr>
            <p:spPr bwMode="auto">
              <a:xfrm>
                <a:off x="2999" y="2530"/>
                <a:ext cx="106" cy="161"/>
              </a:xfrm>
              <a:custGeom>
                <a:avLst/>
                <a:gdLst>
                  <a:gd name="T0" fmla="*/ 0 w 106"/>
                  <a:gd name="T1" fmla="*/ 37 h 161"/>
                  <a:gd name="T2" fmla="*/ 0 w 106"/>
                  <a:gd name="T3" fmla="*/ 37 h 161"/>
                  <a:gd name="T4" fmla="*/ 4 w 106"/>
                  <a:gd name="T5" fmla="*/ 16 h 161"/>
                  <a:gd name="T6" fmla="*/ 16 w 106"/>
                  <a:gd name="T7" fmla="*/ 0 h 161"/>
                  <a:gd name="T8" fmla="*/ 40 w 106"/>
                  <a:gd name="T9" fmla="*/ 0 h 161"/>
                  <a:gd name="T10" fmla="*/ 26 w 106"/>
                  <a:gd name="T11" fmla="*/ 19 h 161"/>
                  <a:gd name="T12" fmla="*/ 58 w 106"/>
                  <a:gd name="T13" fmla="*/ 23 h 161"/>
                  <a:gd name="T14" fmla="*/ 38 w 106"/>
                  <a:gd name="T15" fmla="*/ 49 h 161"/>
                  <a:gd name="T16" fmla="*/ 62 w 106"/>
                  <a:gd name="T17" fmla="*/ 58 h 161"/>
                  <a:gd name="T18" fmla="*/ 85 w 106"/>
                  <a:gd name="T19" fmla="*/ 91 h 161"/>
                  <a:gd name="T20" fmla="*/ 78 w 106"/>
                  <a:gd name="T21" fmla="*/ 93 h 161"/>
                  <a:gd name="T22" fmla="*/ 88 w 106"/>
                  <a:gd name="T23" fmla="*/ 101 h 161"/>
                  <a:gd name="T24" fmla="*/ 82 w 106"/>
                  <a:gd name="T25" fmla="*/ 110 h 161"/>
                  <a:gd name="T26" fmla="*/ 105 w 106"/>
                  <a:gd name="T27" fmla="*/ 111 h 161"/>
                  <a:gd name="T28" fmla="*/ 91 w 106"/>
                  <a:gd name="T29" fmla="*/ 133 h 161"/>
                  <a:gd name="T30" fmla="*/ 101 w 106"/>
                  <a:gd name="T31" fmla="*/ 139 h 161"/>
                  <a:gd name="T32" fmla="*/ 6 w 106"/>
                  <a:gd name="T33" fmla="*/ 160 h 161"/>
                  <a:gd name="T34" fmla="*/ 48 w 106"/>
                  <a:gd name="T35" fmla="*/ 130 h 161"/>
                  <a:gd name="T36" fmla="*/ 36 w 106"/>
                  <a:gd name="T37" fmla="*/ 135 h 161"/>
                  <a:gd name="T38" fmla="*/ 12 w 106"/>
                  <a:gd name="T39" fmla="*/ 126 h 161"/>
                  <a:gd name="T40" fmla="*/ 30 w 106"/>
                  <a:gd name="T41" fmla="*/ 115 h 161"/>
                  <a:gd name="T42" fmla="*/ 19 w 106"/>
                  <a:gd name="T43" fmla="*/ 110 h 161"/>
                  <a:gd name="T44" fmla="*/ 43 w 106"/>
                  <a:gd name="T45" fmla="*/ 98 h 161"/>
                  <a:gd name="T46" fmla="*/ 45 w 106"/>
                  <a:gd name="T47" fmla="*/ 83 h 161"/>
                  <a:gd name="T48" fmla="*/ 33 w 106"/>
                  <a:gd name="T49" fmla="*/ 79 h 161"/>
                  <a:gd name="T50" fmla="*/ 40 w 106"/>
                  <a:gd name="T51" fmla="*/ 70 h 161"/>
                  <a:gd name="T52" fmla="*/ 15 w 106"/>
                  <a:gd name="T53" fmla="*/ 74 h 161"/>
                  <a:gd name="T54" fmla="*/ 16 w 106"/>
                  <a:gd name="T55" fmla="*/ 51 h 161"/>
                  <a:gd name="T56" fmla="*/ 4 w 106"/>
                  <a:gd name="T57" fmla="*/ 62 h 161"/>
                  <a:gd name="T58" fmla="*/ 11 w 106"/>
                  <a:gd name="T59" fmla="*/ 38 h 161"/>
                  <a:gd name="T60" fmla="*/ 0 w 106"/>
                  <a:gd name="T61" fmla="*/ 37 h 161"/>
                  <a:gd name="T62" fmla="*/ 0 w 106"/>
                  <a:gd name="T63" fmla="*/ 37 h 16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6"/>
                  <a:gd name="T97" fmla="*/ 0 h 161"/>
                  <a:gd name="T98" fmla="*/ 106 w 106"/>
                  <a:gd name="T99" fmla="*/ 161 h 16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6" h="161">
                    <a:moveTo>
                      <a:pt x="0" y="37"/>
                    </a:moveTo>
                    <a:lnTo>
                      <a:pt x="0" y="37"/>
                    </a:lnTo>
                    <a:lnTo>
                      <a:pt x="4" y="16"/>
                    </a:lnTo>
                    <a:lnTo>
                      <a:pt x="16" y="0"/>
                    </a:lnTo>
                    <a:lnTo>
                      <a:pt x="40" y="0"/>
                    </a:lnTo>
                    <a:lnTo>
                      <a:pt x="26" y="19"/>
                    </a:lnTo>
                    <a:lnTo>
                      <a:pt x="58" y="23"/>
                    </a:lnTo>
                    <a:lnTo>
                      <a:pt x="38" y="49"/>
                    </a:lnTo>
                    <a:lnTo>
                      <a:pt x="62" y="58"/>
                    </a:lnTo>
                    <a:lnTo>
                      <a:pt x="85" y="91"/>
                    </a:lnTo>
                    <a:lnTo>
                      <a:pt x="78" y="93"/>
                    </a:lnTo>
                    <a:lnTo>
                      <a:pt x="88" y="101"/>
                    </a:lnTo>
                    <a:lnTo>
                      <a:pt x="82" y="110"/>
                    </a:lnTo>
                    <a:lnTo>
                      <a:pt x="105" y="111"/>
                    </a:lnTo>
                    <a:lnTo>
                      <a:pt x="91" y="133"/>
                    </a:lnTo>
                    <a:lnTo>
                      <a:pt x="101" y="139"/>
                    </a:lnTo>
                    <a:lnTo>
                      <a:pt x="6" y="160"/>
                    </a:lnTo>
                    <a:lnTo>
                      <a:pt x="48" y="130"/>
                    </a:lnTo>
                    <a:lnTo>
                      <a:pt x="36" y="135"/>
                    </a:lnTo>
                    <a:lnTo>
                      <a:pt x="12" y="126"/>
                    </a:lnTo>
                    <a:lnTo>
                      <a:pt x="30" y="115"/>
                    </a:lnTo>
                    <a:lnTo>
                      <a:pt x="19" y="110"/>
                    </a:lnTo>
                    <a:lnTo>
                      <a:pt x="43" y="98"/>
                    </a:lnTo>
                    <a:lnTo>
                      <a:pt x="45" y="83"/>
                    </a:lnTo>
                    <a:lnTo>
                      <a:pt x="33" y="79"/>
                    </a:lnTo>
                    <a:lnTo>
                      <a:pt x="40" y="70"/>
                    </a:lnTo>
                    <a:lnTo>
                      <a:pt x="15" y="74"/>
                    </a:lnTo>
                    <a:lnTo>
                      <a:pt x="16" y="51"/>
                    </a:lnTo>
                    <a:lnTo>
                      <a:pt x="4" y="62"/>
                    </a:lnTo>
                    <a:lnTo>
                      <a:pt x="11" y="38"/>
                    </a:lnTo>
                    <a:lnTo>
                      <a:pt x="0" y="37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</p:grpSp>
        <p:sp>
          <p:nvSpPr>
            <p:cNvPr id="186" name="Freeform 2513"/>
            <p:cNvSpPr>
              <a:spLocks/>
            </p:cNvSpPr>
            <p:nvPr/>
          </p:nvSpPr>
          <p:spPr bwMode="auto">
            <a:xfrm>
              <a:off x="4678232" y="3117464"/>
              <a:ext cx="167392" cy="157579"/>
            </a:xfrm>
            <a:custGeom>
              <a:avLst/>
              <a:gdLst>
                <a:gd name="T0" fmla="*/ 54908105 w 109"/>
                <a:gd name="T1" fmla="*/ 8289855 h 90"/>
                <a:gd name="T2" fmla="*/ 64320812 w 109"/>
                <a:gd name="T3" fmla="*/ 4974170 h 90"/>
                <a:gd name="T4" fmla="*/ 76872341 w 109"/>
                <a:gd name="T5" fmla="*/ 0 h 90"/>
                <a:gd name="T6" fmla="*/ 105110482 w 109"/>
                <a:gd name="T7" fmla="*/ 21553883 h 90"/>
                <a:gd name="T8" fmla="*/ 130211035 w 109"/>
                <a:gd name="T9" fmla="*/ 24870854 h 90"/>
                <a:gd name="T10" fmla="*/ 141193153 w 109"/>
                <a:gd name="T11" fmla="*/ 41450558 h 90"/>
                <a:gd name="T12" fmla="*/ 150605860 w 109"/>
                <a:gd name="T13" fmla="*/ 64662927 h 90"/>
                <a:gd name="T14" fmla="*/ 153743429 w 109"/>
                <a:gd name="T15" fmla="*/ 72952779 h 90"/>
                <a:gd name="T16" fmla="*/ 163156136 w 109"/>
                <a:gd name="T17" fmla="*/ 81243919 h 90"/>
                <a:gd name="T18" fmla="*/ 169431313 w 109"/>
                <a:gd name="T19" fmla="*/ 87875306 h 90"/>
                <a:gd name="T20" fmla="*/ 169431313 w 109"/>
                <a:gd name="T21" fmla="*/ 96165158 h 90"/>
                <a:gd name="T22" fmla="*/ 158450409 w 109"/>
                <a:gd name="T23" fmla="*/ 96165158 h 90"/>
                <a:gd name="T24" fmla="*/ 142762563 w 109"/>
                <a:gd name="T25" fmla="*/ 96165158 h 90"/>
                <a:gd name="T26" fmla="*/ 150605860 w 109"/>
                <a:gd name="T27" fmla="*/ 104456297 h 90"/>
                <a:gd name="T28" fmla="*/ 155312840 w 109"/>
                <a:gd name="T29" fmla="*/ 111087664 h 90"/>
                <a:gd name="T30" fmla="*/ 158450409 w 109"/>
                <a:gd name="T31" fmla="*/ 122694487 h 90"/>
                <a:gd name="T32" fmla="*/ 150605860 w 109"/>
                <a:gd name="T33" fmla="*/ 127668656 h 90"/>
                <a:gd name="T34" fmla="*/ 138055584 w 109"/>
                <a:gd name="T35" fmla="*/ 127668656 h 90"/>
                <a:gd name="T36" fmla="*/ 134918014 w 109"/>
                <a:gd name="T37" fmla="*/ 127668656 h 90"/>
                <a:gd name="T38" fmla="*/ 130211035 w 109"/>
                <a:gd name="T39" fmla="*/ 134300023 h 90"/>
                <a:gd name="T40" fmla="*/ 130211035 w 109"/>
                <a:gd name="T41" fmla="*/ 144248360 h 90"/>
                <a:gd name="T42" fmla="*/ 120798327 w 109"/>
                <a:gd name="T43" fmla="*/ 147564044 h 90"/>
                <a:gd name="T44" fmla="*/ 111385620 w 109"/>
                <a:gd name="T45" fmla="*/ 142589875 h 90"/>
                <a:gd name="T46" fmla="*/ 98835344 w 109"/>
                <a:gd name="T47" fmla="*/ 139274191 h 90"/>
                <a:gd name="T48" fmla="*/ 86285068 w 109"/>
                <a:gd name="T49" fmla="*/ 134300023 h 90"/>
                <a:gd name="T50" fmla="*/ 75302930 w 109"/>
                <a:gd name="T51" fmla="*/ 135958508 h 90"/>
                <a:gd name="T52" fmla="*/ 39220249 w 109"/>
                <a:gd name="T53" fmla="*/ 122694487 h 90"/>
                <a:gd name="T54" fmla="*/ 25100562 w 109"/>
                <a:gd name="T55" fmla="*/ 126010170 h 90"/>
                <a:gd name="T56" fmla="*/ 14119692 w 109"/>
                <a:gd name="T57" fmla="*/ 122694487 h 90"/>
                <a:gd name="T58" fmla="*/ 7844551 w 109"/>
                <a:gd name="T59" fmla="*/ 134300023 h 90"/>
                <a:gd name="T60" fmla="*/ 0 w 109"/>
                <a:gd name="T61" fmla="*/ 109430466 h 90"/>
                <a:gd name="T62" fmla="*/ 9412710 w 109"/>
                <a:gd name="T63" fmla="*/ 96165158 h 90"/>
                <a:gd name="T64" fmla="*/ 7844551 w 109"/>
                <a:gd name="T65" fmla="*/ 66321412 h 90"/>
                <a:gd name="T66" fmla="*/ 23532404 w 109"/>
                <a:gd name="T67" fmla="*/ 24870854 h 90"/>
                <a:gd name="T68" fmla="*/ 37652091 w 109"/>
                <a:gd name="T69" fmla="*/ 19896680 h 90"/>
                <a:gd name="T70" fmla="*/ 45495397 w 109"/>
                <a:gd name="T71" fmla="*/ 8289855 h 90"/>
                <a:gd name="T72" fmla="*/ 54908105 w 109"/>
                <a:gd name="T73" fmla="*/ 8289855 h 90"/>
                <a:gd name="T74" fmla="*/ 54908105 w 109"/>
                <a:gd name="T75" fmla="*/ 8289855 h 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9"/>
                <a:gd name="T115" fmla="*/ 0 h 90"/>
                <a:gd name="T116" fmla="*/ 109 w 109"/>
                <a:gd name="T117" fmla="*/ 90 h 9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9" h="90">
                  <a:moveTo>
                    <a:pt x="35" y="5"/>
                  </a:moveTo>
                  <a:lnTo>
                    <a:pt x="41" y="3"/>
                  </a:lnTo>
                  <a:lnTo>
                    <a:pt x="49" y="0"/>
                  </a:lnTo>
                  <a:lnTo>
                    <a:pt x="67" y="13"/>
                  </a:lnTo>
                  <a:lnTo>
                    <a:pt x="83" y="15"/>
                  </a:lnTo>
                  <a:lnTo>
                    <a:pt x="90" y="25"/>
                  </a:lnTo>
                  <a:lnTo>
                    <a:pt x="96" y="39"/>
                  </a:lnTo>
                  <a:lnTo>
                    <a:pt x="98" y="44"/>
                  </a:lnTo>
                  <a:lnTo>
                    <a:pt x="104" y="49"/>
                  </a:lnTo>
                  <a:lnTo>
                    <a:pt x="108" y="53"/>
                  </a:lnTo>
                  <a:lnTo>
                    <a:pt x="108" y="58"/>
                  </a:lnTo>
                  <a:lnTo>
                    <a:pt x="101" y="58"/>
                  </a:lnTo>
                  <a:lnTo>
                    <a:pt x="91" y="58"/>
                  </a:lnTo>
                  <a:lnTo>
                    <a:pt x="96" y="63"/>
                  </a:lnTo>
                  <a:lnTo>
                    <a:pt x="99" y="67"/>
                  </a:lnTo>
                  <a:lnTo>
                    <a:pt x="101" y="74"/>
                  </a:lnTo>
                  <a:lnTo>
                    <a:pt x="96" y="77"/>
                  </a:lnTo>
                  <a:lnTo>
                    <a:pt x="88" y="77"/>
                  </a:lnTo>
                  <a:lnTo>
                    <a:pt x="86" y="77"/>
                  </a:lnTo>
                  <a:lnTo>
                    <a:pt x="83" y="81"/>
                  </a:lnTo>
                  <a:lnTo>
                    <a:pt x="83" y="87"/>
                  </a:lnTo>
                  <a:lnTo>
                    <a:pt x="77" y="89"/>
                  </a:lnTo>
                  <a:lnTo>
                    <a:pt x="71" y="86"/>
                  </a:lnTo>
                  <a:lnTo>
                    <a:pt x="63" y="84"/>
                  </a:lnTo>
                  <a:lnTo>
                    <a:pt x="55" y="81"/>
                  </a:lnTo>
                  <a:lnTo>
                    <a:pt x="48" y="82"/>
                  </a:lnTo>
                  <a:lnTo>
                    <a:pt x="25" y="74"/>
                  </a:lnTo>
                  <a:lnTo>
                    <a:pt x="16" y="76"/>
                  </a:lnTo>
                  <a:lnTo>
                    <a:pt x="9" y="74"/>
                  </a:lnTo>
                  <a:lnTo>
                    <a:pt x="5" y="81"/>
                  </a:lnTo>
                  <a:lnTo>
                    <a:pt x="0" y="66"/>
                  </a:lnTo>
                  <a:lnTo>
                    <a:pt x="6" y="58"/>
                  </a:lnTo>
                  <a:lnTo>
                    <a:pt x="5" y="40"/>
                  </a:lnTo>
                  <a:lnTo>
                    <a:pt x="15" y="15"/>
                  </a:lnTo>
                  <a:lnTo>
                    <a:pt x="24" y="12"/>
                  </a:lnTo>
                  <a:lnTo>
                    <a:pt x="29" y="5"/>
                  </a:lnTo>
                  <a:lnTo>
                    <a:pt x="35" y="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87" name="Freeform 2514"/>
            <p:cNvSpPr>
              <a:spLocks/>
            </p:cNvSpPr>
            <p:nvPr/>
          </p:nvSpPr>
          <p:spPr bwMode="auto">
            <a:xfrm>
              <a:off x="4654877" y="3229711"/>
              <a:ext cx="367873" cy="248241"/>
            </a:xfrm>
            <a:custGeom>
              <a:avLst/>
              <a:gdLst>
                <a:gd name="T0" fmla="*/ 190643677 w 241"/>
                <a:gd name="T1" fmla="*/ 8625115 h 139"/>
                <a:gd name="T2" fmla="*/ 207693550 w 241"/>
                <a:gd name="T3" fmla="*/ 0 h 139"/>
                <a:gd name="T4" fmla="*/ 230943376 w 241"/>
                <a:gd name="T5" fmla="*/ 15525734 h 139"/>
                <a:gd name="T6" fmla="*/ 240243307 w 241"/>
                <a:gd name="T7" fmla="*/ 34500462 h 139"/>
                <a:gd name="T8" fmla="*/ 266591866 w 241"/>
                <a:gd name="T9" fmla="*/ 51750698 h 139"/>
                <a:gd name="T10" fmla="*/ 302240355 w 241"/>
                <a:gd name="T11" fmla="*/ 77626037 h 139"/>
                <a:gd name="T12" fmla="*/ 325490182 w 241"/>
                <a:gd name="T13" fmla="*/ 77626037 h 139"/>
                <a:gd name="T14" fmla="*/ 361138749 w 241"/>
                <a:gd name="T15" fmla="*/ 87976981 h 139"/>
                <a:gd name="T16" fmla="*/ 351838818 w 241"/>
                <a:gd name="T17" fmla="*/ 129376735 h 139"/>
                <a:gd name="T18" fmla="*/ 320840216 w 241"/>
                <a:gd name="T19" fmla="*/ 165602997 h 139"/>
                <a:gd name="T20" fmla="*/ 272791819 w 241"/>
                <a:gd name="T21" fmla="*/ 194928685 h 139"/>
                <a:gd name="T22" fmla="*/ 274341808 w 241"/>
                <a:gd name="T23" fmla="*/ 210453100 h 139"/>
                <a:gd name="T24" fmla="*/ 251091981 w 241"/>
                <a:gd name="T25" fmla="*/ 238054249 h 139"/>
                <a:gd name="T26" fmla="*/ 246442016 w 241"/>
                <a:gd name="T27" fmla="*/ 191478377 h 139"/>
                <a:gd name="T28" fmla="*/ 206143561 w 241"/>
                <a:gd name="T29" fmla="*/ 186302258 h 139"/>
                <a:gd name="T30" fmla="*/ 206143561 w 241"/>
                <a:gd name="T31" fmla="*/ 170777802 h 139"/>
                <a:gd name="T32" fmla="*/ 158095125 w 241"/>
                <a:gd name="T33" fmla="*/ 210453100 h 139"/>
                <a:gd name="T34" fmla="*/ 141045253 w 241"/>
                <a:gd name="T35" fmla="*/ 188028069 h 139"/>
                <a:gd name="T36" fmla="*/ 154995149 w 241"/>
                <a:gd name="T37" fmla="*/ 174228151 h 139"/>
                <a:gd name="T38" fmla="*/ 164295118 w 241"/>
                <a:gd name="T39" fmla="*/ 160426878 h 139"/>
                <a:gd name="T40" fmla="*/ 145695218 w 241"/>
                <a:gd name="T41" fmla="*/ 136277350 h 139"/>
                <a:gd name="T42" fmla="*/ 113146705 w 241"/>
                <a:gd name="T43" fmla="*/ 122477432 h 139"/>
                <a:gd name="T44" fmla="*/ 55798359 w 241"/>
                <a:gd name="T45" fmla="*/ 129376735 h 139"/>
                <a:gd name="T46" fmla="*/ 13949901 w 241"/>
                <a:gd name="T47" fmla="*/ 132827043 h 139"/>
                <a:gd name="T48" fmla="*/ 9299933 w 241"/>
                <a:gd name="T49" fmla="*/ 98326591 h 139"/>
                <a:gd name="T50" fmla="*/ 40298464 w 241"/>
                <a:gd name="T51" fmla="*/ 53475195 h 139"/>
                <a:gd name="T52" fmla="*/ 32548522 w 241"/>
                <a:gd name="T53" fmla="*/ 20700539 h 139"/>
                <a:gd name="T54" fmla="*/ 49598405 w 241"/>
                <a:gd name="T55" fmla="*/ 18974728 h 139"/>
                <a:gd name="T56" fmla="*/ 80596929 w 241"/>
                <a:gd name="T57" fmla="*/ 22425041 h 139"/>
                <a:gd name="T58" fmla="*/ 110046729 w 241"/>
                <a:gd name="T59" fmla="*/ 25875349 h 139"/>
                <a:gd name="T60" fmla="*/ 134845299 w 241"/>
                <a:gd name="T61" fmla="*/ 36224959 h 139"/>
                <a:gd name="T62" fmla="*/ 153445160 w 241"/>
                <a:gd name="T63" fmla="*/ 37950770 h 139"/>
                <a:gd name="T64" fmla="*/ 158095125 w 241"/>
                <a:gd name="T65" fmla="*/ 20700539 h 139"/>
                <a:gd name="T66" fmla="*/ 178245014 w 241"/>
                <a:gd name="T67" fmla="*/ 18974728 h 139"/>
                <a:gd name="T68" fmla="*/ 184444968 w 241"/>
                <a:gd name="T69" fmla="*/ 12075426 h 1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41"/>
                <a:gd name="T106" fmla="*/ 0 h 139"/>
                <a:gd name="T107" fmla="*/ 241 w 241"/>
                <a:gd name="T108" fmla="*/ 139 h 1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41" h="139">
                  <a:moveTo>
                    <a:pt x="119" y="7"/>
                  </a:moveTo>
                  <a:lnTo>
                    <a:pt x="123" y="5"/>
                  </a:lnTo>
                  <a:lnTo>
                    <a:pt x="129" y="2"/>
                  </a:lnTo>
                  <a:lnTo>
                    <a:pt x="134" y="0"/>
                  </a:lnTo>
                  <a:lnTo>
                    <a:pt x="145" y="2"/>
                  </a:lnTo>
                  <a:lnTo>
                    <a:pt x="149" y="9"/>
                  </a:lnTo>
                  <a:lnTo>
                    <a:pt x="151" y="17"/>
                  </a:lnTo>
                  <a:lnTo>
                    <a:pt x="155" y="20"/>
                  </a:lnTo>
                  <a:lnTo>
                    <a:pt x="160" y="18"/>
                  </a:lnTo>
                  <a:lnTo>
                    <a:pt x="172" y="30"/>
                  </a:lnTo>
                  <a:lnTo>
                    <a:pt x="178" y="39"/>
                  </a:lnTo>
                  <a:lnTo>
                    <a:pt x="195" y="45"/>
                  </a:lnTo>
                  <a:lnTo>
                    <a:pt x="205" y="47"/>
                  </a:lnTo>
                  <a:lnTo>
                    <a:pt x="210" y="45"/>
                  </a:lnTo>
                  <a:lnTo>
                    <a:pt x="221" y="49"/>
                  </a:lnTo>
                  <a:lnTo>
                    <a:pt x="233" y="51"/>
                  </a:lnTo>
                  <a:lnTo>
                    <a:pt x="240" y="72"/>
                  </a:lnTo>
                  <a:lnTo>
                    <a:pt x="227" y="75"/>
                  </a:lnTo>
                  <a:lnTo>
                    <a:pt x="225" y="85"/>
                  </a:lnTo>
                  <a:lnTo>
                    <a:pt x="207" y="96"/>
                  </a:lnTo>
                  <a:lnTo>
                    <a:pt x="179" y="103"/>
                  </a:lnTo>
                  <a:lnTo>
                    <a:pt x="176" y="113"/>
                  </a:lnTo>
                  <a:lnTo>
                    <a:pt x="164" y="109"/>
                  </a:lnTo>
                  <a:lnTo>
                    <a:pt x="177" y="122"/>
                  </a:lnTo>
                  <a:lnTo>
                    <a:pt x="193" y="124"/>
                  </a:lnTo>
                  <a:lnTo>
                    <a:pt x="162" y="138"/>
                  </a:lnTo>
                  <a:lnTo>
                    <a:pt x="143" y="122"/>
                  </a:lnTo>
                  <a:lnTo>
                    <a:pt x="159" y="111"/>
                  </a:lnTo>
                  <a:lnTo>
                    <a:pt x="143" y="108"/>
                  </a:lnTo>
                  <a:lnTo>
                    <a:pt x="133" y="108"/>
                  </a:lnTo>
                  <a:lnTo>
                    <a:pt x="136" y="98"/>
                  </a:lnTo>
                  <a:lnTo>
                    <a:pt x="133" y="99"/>
                  </a:lnTo>
                  <a:lnTo>
                    <a:pt x="110" y="104"/>
                  </a:lnTo>
                  <a:lnTo>
                    <a:pt x="102" y="122"/>
                  </a:lnTo>
                  <a:lnTo>
                    <a:pt x="87" y="121"/>
                  </a:lnTo>
                  <a:lnTo>
                    <a:pt x="91" y="109"/>
                  </a:lnTo>
                  <a:lnTo>
                    <a:pt x="92" y="103"/>
                  </a:lnTo>
                  <a:lnTo>
                    <a:pt x="100" y="101"/>
                  </a:lnTo>
                  <a:lnTo>
                    <a:pt x="105" y="97"/>
                  </a:lnTo>
                  <a:lnTo>
                    <a:pt x="106" y="93"/>
                  </a:lnTo>
                  <a:lnTo>
                    <a:pt x="100" y="92"/>
                  </a:lnTo>
                  <a:lnTo>
                    <a:pt x="94" y="79"/>
                  </a:lnTo>
                  <a:lnTo>
                    <a:pt x="85" y="71"/>
                  </a:lnTo>
                  <a:lnTo>
                    <a:pt x="73" y="71"/>
                  </a:lnTo>
                  <a:lnTo>
                    <a:pt x="58" y="74"/>
                  </a:lnTo>
                  <a:lnTo>
                    <a:pt x="36" y="75"/>
                  </a:lnTo>
                  <a:lnTo>
                    <a:pt x="25" y="77"/>
                  </a:lnTo>
                  <a:lnTo>
                    <a:pt x="9" y="77"/>
                  </a:lnTo>
                  <a:lnTo>
                    <a:pt x="0" y="70"/>
                  </a:lnTo>
                  <a:lnTo>
                    <a:pt x="6" y="57"/>
                  </a:lnTo>
                  <a:lnTo>
                    <a:pt x="15" y="44"/>
                  </a:lnTo>
                  <a:lnTo>
                    <a:pt x="26" y="31"/>
                  </a:lnTo>
                  <a:lnTo>
                    <a:pt x="21" y="15"/>
                  </a:lnTo>
                  <a:lnTo>
                    <a:pt x="21" y="12"/>
                  </a:lnTo>
                  <a:lnTo>
                    <a:pt x="25" y="9"/>
                  </a:lnTo>
                  <a:lnTo>
                    <a:pt x="32" y="11"/>
                  </a:lnTo>
                  <a:lnTo>
                    <a:pt x="41" y="9"/>
                  </a:lnTo>
                  <a:lnTo>
                    <a:pt x="52" y="13"/>
                  </a:lnTo>
                  <a:lnTo>
                    <a:pt x="63" y="17"/>
                  </a:lnTo>
                  <a:lnTo>
                    <a:pt x="71" y="15"/>
                  </a:lnTo>
                  <a:lnTo>
                    <a:pt x="79" y="19"/>
                  </a:lnTo>
                  <a:lnTo>
                    <a:pt x="87" y="21"/>
                  </a:lnTo>
                  <a:lnTo>
                    <a:pt x="93" y="24"/>
                  </a:lnTo>
                  <a:lnTo>
                    <a:pt x="99" y="22"/>
                  </a:lnTo>
                  <a:lnTo>
                    <a:pt x="99" y="16"/>
                  </a:lnTo>
                  <a:lnTo>
                    <a:pt x="102" y="12"/>
                  </a:lnTo>
                  <a:lnTo>
                    <a:pt x="112" y="12"/>
                  </a:lnTo>
                  <a:lnTo>
                    <a:pt x="115" y="11"/>
                  </a:lnTo>
                  <a:lnTo>
                    <a:pt x="119" y="7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88" name="Freeform 2515"/>
            <p:cNvSpPr>
              <a:spLocks/>
            </p:cNvSpPr>
            <p:nvPr/>
          </p:nvSpPr>
          <p:spPr bwMode="auto">
            <a:xfrm>
              <a:off x="4748304" y="3357069"/>
              <a:ext cx="68125" cy="88502"/>
            </a:xfrm>
            <a:custGeom>
              <a:avLst/>
              <a:gdLst>
                <a:gd name="T0" fmla="*/ 15245252 w 45"/>
                <a:gd name="T1" fmla="*/ 21173698 h 51"/>
                <a:gd name="T2" fmla="*/ 22868498 w 45"/>
                <a:gd name="T3" fmla="*/ 34203856 h 51"/>
                <a:gd name="T4" fmla="*/ 27441949 w 45"/>
                <a:gd name="T5" fmla="*/ 42347396 h 51"/>
                <a:gd name="T6" fmla="*/ 32015399 w 45"/>
                <a:gd name="T7" fmla="*/ 79808144 h 51"/>
                <a:gd name="T8" fmla="*/ 38113745 w 45"/>
                <a:gd name="T9" fmla="*/ 81436595 h 51"/>
                <a:gd name="T10" fmla="*/ 44212101 w 45"/>
                <a:gd name="T11" fmla="*/ 61891357 h 51"/>
                <a:gd name="T12" fmla="*/ 45736996 w 45"/>
                <a:gd name="T13" fmla="*/ 52119377 h 51"/>
                <a:gd name="T14" fmla="*/ 64032034 w 45"/>
                <a:gd name="T15" fmla="*/ 45604298 h 51"/>
                <a:gd name="T16" fmla="*/ 67080589 w 45"/>
                <a:gd name="T17" fmla="*/ 37460758 h 51"/>
                <a:gd name="T18" fmla="*/ 59458583 w 45"/>
                <a:gd name="T19" fmla="*/ 34203856 h 51"/>
                <a:gd name="T20" fmla="*/ 50310447 w 45"/>
                <a:gd name="T21" fmla="*/ 13030163 h 51"/>
                <a:gd name="T22" fmla="*/ 35065190 w 45"/>
                <a:gd name="T23" fmla="*/ 0 h 51"/>
                <a:gd name="T24" fmla="*/ 16770147 w 45"/>
                <a:gd name="T25" fmla="*/ 0 h 51"/>
                <a:gd name="T26" fmla="*/ 0 w 45"/>
                <a:gd name="T27" fmla="*/ 1628451 h 51"/>
                <a:gd name="T28" fmla="*/ 15245252 w 45"/>
                <a:gd name="T29" fmla="*/ 21173698 h 51"/>
                <a:gd name="T30" fmla="*/ 15245252 w 45"/>
                <a:gd name="T31" fmla="*/ 21173698 h 5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5"/>
                <a:gd name="T49" fmla="*/ 0 h 51"/>
                <a:gd name="T50" fmla="*/ 45 w 45"/>
                <a:gd name="T51" fmla="*/ 51 h 5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5" h="51">
                  <a:moveTo>
                    <a:pt x="10" y="13"/>
                  </a:moveTo>
                  <a:lnTo>
                    <a:pt x="15" y="21"/>
                  </a:lnTo>
                  <a:lnTo>
                    <a:pt x="18" y="26"/>
                  </a:lnTo>
                  <a:lnTo>
                    <a:pt x="21" y="49"/>
                  </a:lnTo>
                  <a:lnTo>
                    <a:pt x="25" y="50"/>
                  </a:lnTo>
                  <a:lnTo>
                    <a:pt x="29" y="38"/>
                  </a:lnTo>
                  <a:lnTo>
                    <a:pt x="30" y="32"/>
                  </a:lnTo>
                  <a:lnTo>
                    <a:pt x="42" y="28"/>
                  </a:lnTo>
                  <a:lnTo>
                    <a:pt x="44" y="23"/>
                  </a:lnTo>
                  <a:lnTo>
                    <a:pt x="39" y="21"/>
                  </a:lnTo>
                  <a:lnTo>
                    <a:pt x="33" y="8"/>
                  </a:lnTo>
                  <a:lnTo>
                    <a:pt x="23" y="0"/>
                  </a:lnTo>
                  <a:lnTo>
                    <a:pt x="11" y="0"/>
                  </a:lnTo>
                  <a:lnTo>
                    <a:pt x="0" y="1"/>
                  </a:lnTo>
                  <a:lnTo>
                    <a:pt x="10" y="13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89" name="Freeform 2516"/>
            <p:cNvSpPr>
              <a:spLocks/>
            </p:cNvSpPr>
            <p:nvPr/>
          </p:nvSpPr>
          <p:spPr bwMode="auto">
            <a:xfrm>
              <a:off x="4682125" y="2977155"/>
              <a:ext cx="107053" cy="84185"/>
            </a:xfrm>
            <a:custGeom>
              <a:avLst/>
              <a:gdLst>
                <a:gd name="T0" fmla="*/ 92873192 w 69"/>
                <a:gd name="T1" fmla="*/ 1811599 h 46"/>
                <a:gd name="T2" fmla="*/ 0 w 69"/>
                <a:gd name="T3" fmla="*/ 18114643 h 46"/>
                <a:gd name="T4" fmla="*/ 8006221 w 69"/>
                <a:gd name="T5" fmla="*/ 48910485 h 46"/>
                <a:gd name="T6" fmla="*/ 19215183 w 69"/>
                <a:gd name="T7" fmla="*/ 47098886 h 46"/>
                <a:gd name="T8" fmla="*/ 16012443 w 69"/>
                <a:gd name="T9" fmla="*/ 76081768 h 46"/>
                <a:gd name="T10" fmla="*/ 27221407 w 69"/>
                <a:gd name="T11" fmla="*/ 76081768 h 46"/>
                <a:gd name="T12" fmla="*/ 32024886 w 69"/>
                <a:gd name="T13" fmla="*/ 72459918 h 46"/>
                <a:gd name="T14" fmla="*/ 35227626 w 69"/>
                <a:gd name="T15" fmla="*/ 74270170 h 46"/>
                <a:gd name="T16" fmla="*/ 51240074 w 69"/>
                <a:gd name="T17" fmla="*/ 72459918 h 46"/>
                <a:gd name="T18" fmla="*/ 62449034 w 69"/>
                <a:gd name="T19" fmla="*/ 74270170 h 46"/>
                <a:gd name="T20" fmla="*/ 68853250 w 69"/>
                <a:gd name="T21" fmla="*/ 81516563 h 46"/>
                <a:gd name="T22" fmla="*/ 84865707 w 69"/>
                <a:gd name="T23" fmla="*/ 74270170 h 46"/>
                <a:gd name="T24" fmla="*/ 91271189 w 69"/>
                <a:gd name="T25" fmla="*/ 81516563 h 46"/>
                <a:gd name="T26" fmla="*/ 94473929 w 69"/>
                <a:gd name="T27" fmla="*/ 76081768 h 46"/>
                <a:gd name="T28" fmla="*/ 108885629 w 69"/>
                <a:gd name="T29" fmla="*/ 50722083 h 46"/>
                <a:gd name="T30" fmla="*/ 108885629 w 69"/>
                <a:gd name="T31" fmla="*/ 28984238 h 46"/>
                <a:gd name="T32" fmla="*/ 96074667 w 69"/>
                <a:gd name="T33" fmla="*/ 18114643 h 46"/>
                <a:gd name="T34" fmla="*/ 96074667 w 69"/>
                <a:gd name="T35" fmla="*/ 0 h 46"/>
                <a:gd name="T36" fmla="*/ 78461472 w 69"/>
                <a:gd name="T37" fmla="*/ 3623198 h 46"/>
                <a:gd name="T38" fmla="*/ 92873192 w 69"/>
                <a:gd name="T39" fmla="*/ 1811599 h 46"/>
                <a:gd name="T40" fmla="*/ 92873192 w 69"/>
                <a:gd name="T41" fmla="*/ 1811599 h 4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46"/>
                <a:gd name="T65" fmla="*/ 69 w 69"/>
                <a:gd name="T66" fmla="*/ 46 h 4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46">
                  <a:moveTo>
                    <a:pt x="58" y="1"/>
                  </a:moveTo>
                  <a:lnTo>
                    <a:pt x="0" y="10"/>
                  </a:lnTo>
                  <a:lnTo>
                    <a:pt x="5" y="27"/>
                  </a:lnTo>
                  <a:lnTo>
                    <a:pt x="12" y="26"/>
                  </a:lnTo>
                  <a:lnTo>
                    <a:pt x="10" y="42"/>
                  </a:lnTo>
                  <a:lnTo>
                    <a:pt x="17" y="42"/>
                  </a:lnTo>
                  <a:lnTo>
                    <a:pt x="20" y="40"/>
                  </a:lnTo>
                  <a:lnTo>
                    <a:pt x="22" y="41"/>
                  </a:lnTo>
                  <a:lnTo>
                    <a:pt x="32" y="40"/>
                  </a:lnTo>
                  <a:lnTo>
                    <a:pt x="39" y="41"/>
                  </a:lnTo>
                  <a:lnTo>
                    <a:pt x="43" y="45"/>
                  </a:lnTo>
                  <a:lnTo>
                    <a:pt x="53" y="41"/>
                  </a:lnTo>
                  <a:lnTo>
                    <a:pt x="57" y="45"/>
                  </a:lnTo>
                  <a:lnTo>
                    <a:pt x="59" y="42"/>
                  </a:lnTo>
                  <a:lnTo>
                    <a:pt x="68" y="28"/>
                  </a:lnTo>
                  <a:lnTo>
                    <a:pt x="68" y="16"/>
                  </a:lnTo>
                  <a:lnTo>
                    <a:pt x="60" y="10"/>
                  </a:lnTo>
                  <a:lnTo>
                    <a:pt x="60" y="0"/>
                  </a:lnTo>
                  <a:lnTo>
                    <a:pt x="49" y="2"/>
                  </a:lnTo>
                  <a:lnTo>
                    <a:pt x="58" y="1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90" name="Freeform 2517"/>
            <p:cNvSpPr>
              <a:spLocks/>
            </p:cNvSpPr>
            <p:nvPr/>
          </p:nvSpPr>
          <p:spPr bwMode="auto">
            <a:xfrm>
              <a:off x="4600377" y="3087243"/>
              <a:ext cx="167392" cy="99295"/>
            </a:xfrm>
            <a:custGeom>
              <a:avLst/>
              <a:gdLst>
                <a:gd name="T0" fmla="*/ 34514522 w 109"/>
                <a:gd name="T1" fmla="*/ 12801014 h 54"/>
                <a:gd name="T2" fmla="*/ 69027792 w 109"/>
                <a:gd name="T3" fmla="*/ 9144353 h 54"/>
                <a:gd name="T4" fmla="*/ 95697775 w 109"/>
                <a:gd name="T5" fmla="*/ 0 h 54"/>
                <a:gd name="T6" fmla="*/ 133348604 w 109"/>
                <a:gd name="T7" fmla="*/ 0 h 54"/>
                <a:gd name="T8" fmla="*/ 169431313 w 109"/>
                <a:gd name="T9" fmla="*/ 0 h 54"/>
                <a:gd name="T10" fmla="*/ 155312840 w 109"/>
                <a:gd name="T11" fmla="*/ 21945364 h 54"/>
                <a:gd name="T12" fmla="*/ 141193153 w 109"/>
                <a:gd name="T13" fmla="*/ 34746378 h 54"/>
                <a:gd name="T14" fmla="*/ 123935896 w 109"/>
                <a:gd name="T15" fmla="*/ 36574707 h 54"/>
                <a:gd name="T16" fmla="*/ 103542324 w 109"/>
                <a:gd name="T17" fmla="*/ 60348405 h 54"/>
                <a:gd name="T18" fmla="*/ 95697775 w 109"/>
                <a:gd name="T19" fmla="*/ 80465435 h 54"/>
                <a:gd name="T20" fmla="*/ 89422637 w 109"/>
                <a:gd name="T21" fmla="*/ 96924475 h 54"/>
                <a:gd name="T22" fmla="*/ 80009910 w 109"/>
                <a:gd name="T23" fmla="*/ 85951774 h 54"/>
                <a:gd name="T24" fmla="*/ 0 w 109"/>
                <a:gd name="T25" fmla="*/ 69492755 h 54"/>
                <a:gd name="T26" fmla="*/ 21962993 w 109"/>
                <a:gd name="T27" fmla="*/ 49377078 h 54"/>
                <a:gd name="T28" fmla="*/ 36082680 w 109"/>
                <a:gd name="T29" fmla="*/ 60348405 h 54"/>
                <a:gd name="T30" fmla="*/ 31375701 w 109"/>
                <a:gd name="T31" fmla="*/ 38404388 h 54"/>
                <a:gd name="T32" fmla="*/ 34514522 w 109"/>
                <a:gd name="T33" fmla="*/ 12801014 h 54"/>
                <a:gd name="T34" fmla="*/ 34514522 w 109"/>
                <a:gd name="T35" fmla="*/ 12801014 h 5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"/>
                <a:gd name="T55" fmla="*/ 0 h 54"/>
                <a:gd name="T56" fmla="*/ 109 w 109"/>
                <a:gd name="T57" fmla="*/ 54 h 5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" h="54">
                  <a:moveTo>
                    <a:pt x="22" y="7"/>
                  </a:moveTo>
                  <a:lnTo>
                    <a:pt x="44" y="5"/>
                  </a:lnTo>
                  <a:lnTo>
                    <a:pt x="61" y="0"/>
                  </a:lnTo>
                  <a:lnTo>
                    <a:pt x="85" y="0"/>
                  </a:lnTo>
                  <a:lnTo>
                    <a:pt x="108" y="0"/>
                  </a:lnTo>
                  <a:lnTo>
                    <a:pt x="99" y="12"/>
                  </a:lnTo>
                  <a:lnTo>
                    <a:pt x="90" y="19"/>
                  </a:lnTo>
                  <a:lnTo>
                    <a:pt x="79" y="20"/>
                  </a:lnTo>
                  <a:lnTo>
                    <a:pt x="66" y="33"/>
                  </a:lnTo>
                  <a:lnTo>
                    <a:pt x="61" y="44"/>
                  </a:lnTo>
                  <a:lnTo>
                    <a:pt x="57" y="53"/>
                  </a:lnTo>
                  <a:lnTo>
                    <a:pt x="51" y="47"/>
                  </a:lnTo>
                  <a:lnTo>
                    <a:pt x="0" y="38"/>
                  </a:lnTo>
                  <a:lnTo>
                    <a:pt x="14" y="27"/>
                  </a:lnTo>
                  <a:lnTo>
                    <a:pt x="23" y="33"/>
                  </a:lnTo>
                  <a:lnTo>
                    <a:pt x="20" y="21"/>
                  </a:lnTo>
                  <a:lnTo>
                    <a:pt x="22" y="7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91" name="Freeform 2518"/>
            <p:cNvSpPr>
              <a:spLocks/>
            </p:cNvSpPr>
            <p:nvPr/>
          </p:nvSpPr>
          <p:spPr bwMode="auto">
            <a:xfrm>
              <a:off x="4629573" y="3048387"/>
              <a:ext cx="144036" cy="69075"/>
            </a:xfrm>
            <a:custGeom>
              <a:avLst/>
              <a:gdLst>
                <a:gd name="T0" fmla="*/ 68810669 w 95"/>
                <a:gd name="T1" fmla="*/ 6786359 h 39"/>
                <a:gd name="T2" fmla="*/ 81044160 w 95"/>
                <a:gd name="T3" fmla="*/ 6786359 h 39"/>
                <a:gd name="T4" fmla="*/ 91747984 w 95"/>
                <a:gd name="T5" fmla="*/ 3393179 h 39"/>
                <a:gd name="T6" fmla="*/ 93276395 w 95"/>
                <a:gd name="T7" fmla="*/ 6786359 h 39"/>
                <a:gd name="T8" fmla="*/ 97864102 w 95"/>
                <a:gd name="T9" fmla="*/ 1697241 h 39"/>
                <a:gd name="T10" fmla="*/ 140679397 w 95"/>
                <a:gd name="T11" fmla="*/ 0 h 39"/>
                <a:gd name="T12" fmla="*/ 143737456 w 95"/>
                <a:gd name="T13" fmla="*/ 10179537 h 39"/>
                <a:gd name="T14" fmla="*/ 137621339 w 95"/>
                <a:gd name="T15" fmla="*/ 35630335 h 39"/>
                <a:gd name="T16" fmla="*/ 126917515 w 95"/>
                <a:gd name="T17" fmla="*/ 64473011 h 39"/>
                <a:gd name="T18" fmla="*/ 103980219 w 95"/>
                <a:gd name="T19" fmla="*/ 49203058 h 39"/>
                <a:gd name="T20" fmla="*/ 64222963 w 95"/>
                <a:gd name="T21" fmla="*/ 42416691 h 39"/>
                <a:gd name="T22" fmla="*/ 27523775 w 95"/>
                <a:gd name="T23" fmla="*/ 50900298 h 39"/>
                <a:gd name="T24" fmla="*/ 22937305 w 95"/>
                <a:gd name="T25" fmla="*/ 50900298 h 39"/>
                <a:gd name="T26" fmla="*/ 1529648 w 95"/>
                <a:gd name="T27" fmla="*/ 54293476 h 39"/>
                <a:gd name="T28" fmla="*/ 0 w 95"/>
                <a:gd name="T29" fmla="*/ 37326272 h 39"/>
                <a:gd name="T30" fmla="*/ 13761888 w 95"/>
                <a:gd name="T31" fmla="*/ 8483599 h 39"/>
                <a:gd name="T32" fmla="*/ 30583070 w 95"/>
                <a:gd name="T33" fmla="*/ 3393179 h 39"/>
                <a:gd name="T34" fmla="*/ 65752611 w 95"/>
                <a:gd name="T35" fmla="*/ 30539916 h 39"/>
                <a:gd name="T36" fmla="*/ 68810669 w 95"/>
                <a:gd name="T37" fmla="*/ 6786359 h 39"/>
                <a:gd name="T38" fmla="*/ 68810669 w 95"/>
                <a:gd name="T39" fmla="*/ 6786359 h 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5"/>
                <a:gd name="T61" fmla="*/ 0 h 39"/>
                <a:gd name="T62" fmla="*/ 95 w 95"/>
                <a:gd name="T63" fmla="*/ 39 h 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5" h="39">
                  <a:moveTo>
                    <a:pt x="45" y="4"/>
                  </a:moveTo>
                  <a:lnTo>
                    <a:pt x="53" y="4"/>
                  </a:lnTo>
                  <a:lnTo>
                    <a:pt x="60" y="2"/>
                  </a:lnTo>
                  <a:lnTo>
                    <a:pt x="61" y="4"/>
                  </a:lnTo>
                  <a:lnTo>
                    <a:pt x="64" y="1"/>
                  </a:lnTo>
                  <a:lnTo>
                    <a:pt x="92" y="0"/>
                  </a:lnTo>
                  <a:lnTo>
                    <a:pt x="94" y="6"/>
                  </a:lnTo>
                  <a:lnTo>
                    <a:pt x="90" y="21"/>
                  </a:lnTo>
                  <a:lnTo>
                    <a:pt x="83" y="38"/>
                  </a:lnTo>
                  <a:lnTo>
                    <a:pt x="68" y="29"/>
                  </a:lnTo>
                  <a:lnTo>
                    <a:pt x="42" y="25"/>
                  </a:lnTo>
                  <a:lnTo>
                    <a:pt x="18" y="30"/>
                  </a:lnTo>
                  <a:lnTo>
                    <a:pt x="15" y="30"/>
                  </a:lnTo>
                  <a:lnTo>
                    <a:pt x="1" y="32"/>
                  </a:lnTo>
                  <a:lnTo>
                    <a:pt x="0" y="22"/>
                  </a:lnTo>
                  <a:lnTo>
                    <a:pt x="9" y="5"/>
                  </a:lnTo>
                  <a:lnTo>
                    <a:pt x="20" y="2"/>
                  </a:lnTo>
                  <a:lnTo>
                    <a:pt x="43" y="18"/>
                  </a:lnTo>
                  <a:lnTo>
                    <a:pt x="45" y="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92" name="Freeform 2519"/>
            <p:cNvSpPr>
              <a:spLocks/>
            </p:cNvSpPr>
            <p:nvPr/>
          </p:nvSpPr>
          <p:spPr bwMode="auto">
            <a:xfrm>
              <a:off x="4477752" y="3400242"/>
              <a:ext cx="70072" cy="45330"/>
            </a:xfrm>
            <a:custGeom>
              <a:avLst/>
              <a:gdLst>
                <a:gd name="T0" fmla="*/ 0 w 47"/>
                <a:gd name="T1" fmla="*/ 42676691 h 25"/>
                <a:gd name="T2" fmla="*/ 0 w 47"/>
                <a:gd name="T3" fmla="*/ 42676691 h 25"/>
                <a:gd name="T4" fmla="*/ 0 w 47"/>
                <a:gd name="T5" fmla="*/ 12446704 h 25"/>
                <a:gd name="T6" fmla="*/ 47314124 w 47"/>
                <a:gd name="T7" fmla="*/ 0 h 25"/>
                <a:gd name="T8" fmla="*/ 59141738 w 47"/>
                <a:gd name="T9" fmla="*/ 8890311 h 25"/>
                <a:gd name="T10" fmla="*/ 68013361 w 47"/>
                <a:gd name="T11" fmla="*/ 17781956 h 25"/>
                <a:gd name="T12" fmla="*/ 48792728 w 47"/>
                <a:gd name="T13" fmla="*/ 24894741 h 25"/>
                <a:gd name="T14" fmla="*/ 28092265 w 47"/>
                <a:gd name="T15" fmla="*/ 37341439 h 25"/>
                <a:gd name="T16" fmla="*/ 10350231 w 47"/>
                <a:gd name="T17" fmla="*/ 37341439 h 25"/>
                <a:gd name="T18" fmla="*/ 0 w 47"/>
                <a:gd name="T19" fmla="*/ 42676691 h 25"/>
                <a:gd name="T20" fmla="*/ 0 w 47"/>
                <a:gd name="T21" fmla="*/ 42676691 h 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7"/>
                <a:gd name="T34" fmla="*/ 0 h 25"/>
                <a:gd name="T35" fmla="*/ 47 w 47"/>
                <a:gd name="T36" fmla="*/ 25 h 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7" h="25">
                  <a:moveTo>
                    <a:pt x="0" y="24"/>
                  </a:moveTo>
                  <a:lnTo>
                    <a:pt x="0" y="24"/>
                  </a:lnTo>
                  <a:lnTo>
                    <a:pt x="0" y="7"/>
                  </a:lnTo>
                  <a:lnTo>
                    <a:pt x="32" y="0"/>
                  </a:lnTo>
                  <a:lnTo>
                    <a:pt x="40" y="5"/>
                  </a:lnTo>
                  <a:lnTo>
                    <a:pt x="46" y="10"/>
                  </a:lnTo>
                  <a:lnTo>
                    <a:pt x="33" y="14"/>
                  </a:lnTo>
                  <a:lnTo>
                    <a:pt x="19" y="21"/>
                  </a:lnTo>
                  <a:lnTo>
                    <a:pt x="7" y="21"/>
                  </a:lnTo>
                  <a:lnTo>
                    <a:pt x="0" y="2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93" name="Freeform 2520"/>
            <p:cNvSpPr>
              <a:spLocks/>
            </p:cNvSpPr>
            <p:nvPr/>
          </p:nvSpPr>
          <p:spPr bwMode="auto">
            <a:xfrm>
              <a:off x="4623735" y="3544870"/>
              <a:ext cx="52553" cy="34537"/>
            </a:xfrm>
            <a:custGeom>
              <a:avLst/>
              <a:gdLst>
                <a:gd name="T0" fmla="*/ 0 w 32"/>
                <a:gd name="T1" fmla="*/ 12903200 h 20"/>
                <a:gd name="T2" fmla="*/ 10765308 w 32"/>
                <a:gd name="T3" fmla="*/ 30645098 h 20"/>
                <a:gd name="T4" fmla="*/ 55620095 w 32"/>
                <a:gd name="T5" fmla="*/ 17741898 h 20"/>
                <a:gd name="T6" fmla="*/ 46648337 w 32"/>
                <a:gd name="T7" fmla="*/ 0 h 20"/>
                <a:gd name="T8" fmla="*/ 3588436 w 32"/>
                <a:gd name="T9" fmla="*/ 14516099 h 20"/>
                <a:gd name="T10" fmla="*/ 0 w 32"/>
                <a:gd name="T11" fmla="*/ 12903200 h 20"/>
                <a:gd name="T12" fmla="*/ 0 w 32"/>
                <a:gd name="T13" fmla="*/ 1290320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20"/>
                <a:gd name="T23" fmla="*/ 32 w 32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20">
                  <a:moveTo>
                    <a:pt x="0" y="8"/>
                  </a:moveTo>
                  <a:lnTo>
                    <a:pt x="6" y="19"/>
                  </a:lnTo>
                  <a:lnTo>
                    <a:pt x="31" y="11"/>
                  </a:lnTo>
                  <a:lnTo>
                    <a:pt x="26" y="0"/>
                  </a:lnTo>
                  <a:lnTo>
                    <a:pt x="2" y="9"/>
                  </a:lnTo>
                  <a:lnTo>
                    <a:pt x="0" y="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94" name="Freeform 2521"/>
            <p:cNvSpPr>
              <a:spLocks/>
            </p:cNvSpPr>
            <p:nvPr/>
          </p:nvSpPr>
          <p:spPr bwMode="auto">
            <a:xfrm>
              <a:off x="4578967" y="3426146"/>
              <a:ext cx="89536" cy="138152"/>
            </a:xfrm>
            <a:custGeom>
              <a:avLst/>
              <a:gdLst>
                <a:gd name="T0" fmla="*/ 25363600 w 58"/>
                <a:gd name="T1" fmla="*/ 23155799 h 79"/>
                <a:gd name="T2" fmla="*/ 34874474 w 58"/>
                <a:gd name="T3" fmla="*/ 0 h 79"/>
                <a:gd name="T4" fmla="*/ 90357122 w 58"/>
                <a:gd name="T5" fmla="*/ 52927169 h 79"/>
                <a:gd name="T6" fmla="*/ 80846228 w 58"/>
                <a:gd name="T7" fmla="*/ 89315408 h 79"/>
                <a:gd name="T8" fmla="*/ 88771976 w 58"/>
                <a:gd name="T9" fmla="*/ 109163411 h 79"/>
                <a:gd name="T10" fmla="*/ 31704183 w 58"/>
                <a:gd name="T11" fmla="*/ 129011413 h 79"/>
                <a:gd name="T12" fmla="*/ 0 w 58"/>
                <a:gd name="T13" fmla="*/ 104201732 h 79"/>
                <a:gd name="T14" fmla="*/ 41215057 w 58"/>
                <a:gd name="T15" fmla="*/ 100893946 h 79"/>
                <a:gd name="T16" fmla="*/ 49142055 w 58"/>
                <a:gd name="T17" fmla="*/ 72775172 h 79"/>
                <a:gd name="T18" fmla="*/ 25363600 w 58"/>
                <a:gd name="T19" fmla="*/ 23155799 h 79"/>
                <a:gd name="T20" fmla="*/ 25363600 w 58"/>
                <a:gd name="T21" fmla="*/ 23155799 h 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8"/>
                <a:gd name="T34" fmla="*/ 0 h 79"/>
                <a:gd name="T35" fmla="*/ 58 w 58"/>
                <a:gd name="T36" fmla="*/ 79 h 7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8" h="79">
                  <a:moveTo>
                    <a:pt x="16" y="14"/>
                  </a:moveTo>
                  <a:lnTo>
                    <a:pt x="22" y="0"/>
                  </a:lnTo>
                  <a:lnTo>
                    <a:pt x="57" y="32"/>
                  </a:lnTo>
                  <a:lnTo>
                    <a:pt x="51" y="54"/>
                  </a:lnTo>
                  <a:lnTo>
                    <a:pt x="56" y="66"/>
                  </a:lnTo>
                  <a:lnTo>
                    <a:pt x="20" y="78"/>
                  </a:lnTo>
                  <a:lnTo>
                    <a:pt x="0" y="63"/>
                  </a:lnTo>
                  <a:lnTo>
                    <a:pt x="26" y="61"/>
                  </a:lnTo>
                  <a:lnTo>
                    <a:pt x="31" y="44"/>
                  </a:lnTo>
                  <a:lnTo>
                    <a:pt x="16" y="1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95" name="Freeform 2522"/>
            <p:cNvSpPr>
              <a:spLocks/>
            </p:cNvSpPr>
            <p:nvPr/>
          </p:nvSpPr>
          <p:spPr bwMode="auto">
            <a:xfrm>
              <a:off x="4473861" y="3417511"/>
              <a:ext cx="144036" cy="120882"/>
            </a:xfrm>
            <a:custGeom>
              <a:avLst/>
              <a:gdLst>
                <a:gd name="T0" fmla="*/ 4891812 w 92"/>
                <a:gd name="T1" fmla="*/ 24317568 h 65"/>
                <a:gd name="T2" fmla="*/ 35870734 w 92"/>
                <a:gd name="T3" fmla="*/ 18705924 h 65"/>
                <a:gd name="T4" fmla="*/ 58696640 w 92"/>
                <a:gd name="T5" fmla="*/ 1871003 h 65"/>
                <a:gd name="T6" fmla="*/ 78262605 w 92"/>
                <a:gd name="T7" fmla="*/ 0 h 65"/>
                <a:gd name="T8" fmla="*/ 99459194 w 92"/>
                <a:gd name="T9" fmla="*/ 18705924 h 65"/>
                <a:gd name="T10" fmla="*/ 148373469 w 92"/>
                <a:gd name="T11" fmla="*/ 7482644 h 65"/>
                <a:gd name="T12" fmla="*/ 130438108 w 92"/>
                <a:gd name="T13" fmla="*/ 54246776 h 65"/>
                <a:gd name="T14" fmla="*/ 83154416 w 92"/>
                <a:gd name="T15" fmla="*/ 57987413 h 65"/>
                <a:gd name="T16" fmla="*/ 99459194 w 92"/>
                <a:gd name="T17" fmla="*/ 93529637 h 65"/>
                <a:gd name="T18" fmla="*/ 99459194 w 92"/>
                <a:gd name="T19" fmla="*/ 119716830 h 65"/>
                <a:gd name="T20" fmla="*/ 55436709 w 92"/>
                <a:gd name="T21" fmla="*/ 87917977 h 65"/>
                <a:gd name="T22" fmla="*/ 17935367 w 92"/>
                <a:gd name="T23" fmla="*/ 41152485 h 65"/>
                <a:gd name="T24" fmla="*/ 0 w 92"/>
                <a:gd name="T25" fmla="*/ 44894500 h 65"/>
                <a:gd name="T26" fmla="*/ 4891812 w 92"/>
                <a:gd name="T27" fmla="*/ 24317568 h 65"/>
                <a:gd name="T28" fmla="*/ 4891812 w 92"/>
                <a:gd name="T29" fmla="*/ 24317568 h 6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2"/>
                <a:gd name="T46" fmla="*/ 0 h 65"/>
                <a:gd name="T47" fmla="*/ 92 w 92"/>
                <a:gd name="T48" fmla="*/ 65 h 6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2" h="65">
                  <a:moveTo>
                    <a:pt x="3" y="13"/>
                  </a:moveTo>
                  <a:lnTo>
                    <a:pt x="22" y="10"/>
                  </a:lnTo>
                  <a:lnTo>
                    <a:pt x="36" y="1"/>
                  </a:lnTo>
                  <a:lnTo>
                    <a:pt x="48" y="0"/>
                  </a:lnTo>
                  <a:lnTo>
                    <a:pt x="61" y="10"/>
                  </a:lnTo>
                  <a:lnTo>
                    <a:pt x="91" y="4"/>
                  </a:lnTo>
                  <a:lnTo>
                    <a:pt x="80" y="29"/>
                  </a:lnTo>
                  <a:lnTo>
                    <a:pt x="51" y="31"/>
                  </a:lnTo>
                  <a:lnTo>
                    <a:pt x="61" y="50"/>
                  </a:lnTo>
                  <a:lnTo>
                    <a:pt x="61" y="64"/>
                  </a:lnTo>
                  <a:lnTo>
                    <a:pt x="34" y="47"/>
                  </a:lnTo>
                  <a:lnTo>
                    <a:pt x="11" y="22"/>
                  </a:lnTo>
                  <a:lnTo>
                    <a:pt x="0" y="24"/>
                  </a:lnTo>
                  <a:lnTo>
                    <a:pt x="3" y="13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96" name="Freeform 2523"/>
            <p:cNvSpPr>
              <a:spLocks/>
            </p:cNvSpPr>
            <p:nvPr/>
          </p:nvSpPr>
          <p:spPr bwMode="auto">
            <a:xfrm>
              <a:off x="4013760" y="3687536"/>
              <a:ext cx="424079" cy="471048"/>
            </a:xfrm>
            <a:custGeom>
              <a:avLst/>
              <a:gdLst>
                <a:gd name="T0" fmla="*/ 0 w 278"/>
                <a:gd name="T1" fmla="*/ 141 h 265"/>
                <a:gd name="T2" fmla="*/ 0 w 278"/>
                <a:gd name="T3" fmla="*/ 141 h 265"/>
                <a:gd name="T4" fmla="*/ 1 w 278"/>
                <a:gd name="T5" fmla="*/ 146 h 265"/>
                <a:gd name="T6" fmla="*/ 52 w 278"/>
                <a:gd name="T7" fmla="*/ 179 h 265"/>
                <a:gd name="T8" fmla="*/ 161 w 278"/>
                <a:gd name="T9" fmla="*/ 251 h 265"/>
                <a:gd name="T10" fmla="*/ 162 w 278"/>
                <a:gd name="T11" fmla="*/ 264 h 265"/>
                <a:gd name="T12" fmla="*/ 173 w 278"/>
                <a:gd name="T13" fmla="*/ 262 h 265"/>
                <a:gd name="T14" fmla="*/ 194 w 278"/>
                <a:gd name="T15" fmla="*/ 257 h 265"/>
                <a:gd name="T16" fmla="*/ 277 w 278"/>
                <a:gd name="T17" fmla="*/ 200 h 265"/>
                <a:gd name="T18" fmla="*/ 245 w 278"/>
                <a:gd name="T19" fmla="*/ 162 h 265"/>
                <a:gd name="T20" fmla="*/ 245 w 278"/>
                <a:gd name="T21" fmla="*/ 101 h 265"/>
                <a:gd name="T22" fmla="*/ 241 w 278"/>
                <a:gd name="T23" fmla="*/ 74 h 265"/>
                <a:gd name="T24" fmla="*/ 218 w 278"/>
                <a:gd name="T25" fmla="*/ 46 h 265"/>
                <a:gd name="T26" fmla="*/ 230 w 278"/>
                <a:gd name="T27" fmla="*/ 37 h 265"/>
                <a:gd name="T28" fmla="*/ 236 w 278"/>
                <a:gd name="T29" fmla="*/ 0 h 265"/>
                <a:gd name="T30" fmla="*/ 138 w 278"/>
                <a:gd name="T31" fmla="*/ 6 h 265"/>
                <a:gd name="T32" fmla="*/ 88 w 278"/>
                <a:gd name="T33" fmla="*/ 28 h 265"/>
                <a:gd name="T34" fmla="*/ 100 w 278"/>
                <a:gd name="T35" fmla="*/ 73 h 265"/>
                <a:gd name="T36" fmla="*/ 79 w 278"/>
                <a:gd name="T37" fmla="*/ 74 h 265"/>
                <a:gd name="T38" fmla="*/ 67 w 278"/>
                <a:gd name="T39" fmla="*/ 79 h 265"/>
                <a:gd name="T40" fmla="*/ 69 w 278"/>
                <a:gd name="T41" fmla="*/ 91 h 265"/>
                <a:gd name="T42" fmla="*/ 7 w 278"/>
                <a:gd name="T43" fmla="*/ 118 h 265"/>
                <a:gd name="T44" fmla="*/ 0 w 278"/>
                <a:gd name="T45" fmla="*/ 141 h 265"/>
                <a:gd name="T46" fmla="*/ 0 w 278"/>
                <a:gd name="T47" fmla="*/ 141 h 26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78"/>
                <a:gd name="T73" fmla="*/ 0 h 265"/>
                <a:gd name="T74" fmla="*/ 278 w 278"/>
                <a:gd name="T75" fmla="*/ 265 h 26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78" h="265">
                  <a:moveTo>
                    <a:pt x="0" y="141"/>
                  </a:moveTo>
                  <a:lnTo>
                    <a:pt x="0" y="141"/>
                  </a:lnTo>
                  <a:lnTo>
                    <a:pt x="1" y="146"/>
                  </a:lnTo>
                  <a:lnTo>
                    <a:pt x="52" y="179"/>
                  </a:lnTo>
                  <a:lnTo>
                    <a:pt x="161" y="251"/>
                  </a:lnTo>
                  <a:lnTo>
                    <a:pt x="162" y="264"/>
                  </a:lnTo>
                  <a:lnTo>
                    <a:pt x="173" y="262"/>
                  </a:lnTo>
                  <a:lnTo>
                    <a:pt x="194" y="257"/>
                  </a:lnTo>
                  <a:lnTo>
                    <a:pt x="277" y="200"/>
                  </a:lnTo>
                  <a:lnTo>
                    <a:pt x="245" y="162"/>
                  </a:lnTo>
                  <a:lnTo>
                    <a:pt x="245" y="101"/>
                  </a:lnTo>
                  <a:lnTo>
                    <a:pt x="241" y="74"/>
                  </a:lnTo>
                  <a:lnTo>
                    <a:pt x="218" y="46"/>
                  </a:lnTo>
                  <a:lnTo>
                    <a:pt x="230" y="37"/>
                  </a:lnTo>
                  <a:lnTo>
                    <a:pt x="236" y="0"/>
                  </a:lnTo>
                  <a:lnTo>
                    <a:pt x="138" y="6"/>
                  </a:lnTo>
                  <a:lnTo>
                    <a:pt x="88" y="28"/>
                  </a:lnTo>
                  <a:lnTo>
                    <a:pt x="100" y="73"/>
                  </a:lnTo>
                  <a:lnTo>
                    <a:pt x="79" y="74"/>
                  </a:lnTo>
                  <a:lnTo>
                    <a:pt x="67" y="79"/>
                  </a:lnTo>
                  <a:lnTo>
                    <a:pt x="69" y="91"/>
                  </a:lnTo>
                  <a:lnTo>
                    <a:pt x="7" y="118"/>
                  </a:lnTo>
                  <a:lnTo>
                    <a:pt x="0" y="141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97" name="Freeform 2524"/>
            <p:cNvSpPr>
              <a:spLocks/>
            </p:cNvSpPr>
            <p:nvPr/>
          </p:nvSpPr>
          <p:spPr bwMode="auto">
            <a:xfrm>
              <a:off x="4997685" y="3678648"/>
              <a:ext cx="207463" cy="222192"/>
            </a:xfrm>
            <a:custGeom>
              <a:avLst/>
              <a:gdLst>
                <a:gd name="T0" fmla="*/ 0 w 136"/>
                <a:gd name="T1" fmla="*/ 60 h 125"/>
                <a:gd name="T2" fmla="*/ 0 w 136"/>
                <a:gd name="T3" fmla="*/ 60 h 125"/>
                <a:gd name="T4" fmla="*/ 6 w 136"/>
                <a:gd name="T5" fmla="*/ 78 h 125"/>
                <a:gd name="T6" fmla="*/ 68 w 136"/>
                <a:gd name="T7" fmla="*/ 105 h 125"/>
                <a:gd name="T8" fmla="*/ 68 w 136"/>
                <a:gd name="T9" fmla="*/ 115 h 125"/>
                <a:gd name="T10" fmla="*/ 83 w 136"/>
                <a:gd name="T11" fmla="*/ 122 h 125"/>
                <a:gd name="T12" fmla="*/ 108 w 136"/>
                <a:gd name="T13" fmla="*/ 124 h 125"/>
                <a:gd name="T14" fmla="*/ 128 w 136"/>
                <a:gd name="T15" fmla="*/ 111 h 125"/>
                <a:gd name="T16" fmla="*/ 135 w 136"/>
                <a:gd name="T17" fmla="*/ 110 h 125"/>
                <a:gd name="T18" fmla="*/ 117 w 136"/>
                <a:gd name="T19" fmla="*/ 75 h 125"/>
                <a:gd name="T20" fmla="*/ 92 w 136"/>
                <a:gd name="T21" fmla="*/ 54 h 125"/>
                <a:gd name="T22" fmla="*/ 104 w 136"/>
                <a:gd name="T23" fmla="*/ 22 h 125"/>
                <a:gd name="T24" fmla="*/ 93 w 136"/>
                <a:gd name="T25" fmla="*/ 18 h 125"/>
                <a:gd name="T26" fmla="*/ 83 w 136"/>
                <a:gd name="T27" fmla="*/ 0 h 125"/>
                <a:gd name="T28" fmla="*/ 53 w 136"/>
                <a:gd name="T29" fmla="*/ 2 h 125"/>
                <a:gd name="T30" fmla="*/ 38 w 136"/>
                <a:gd name="T31" fmla="*/ 13 h 125"/>
                <a:gd name="T32" fmla="*/ 33 w 136"/>
                <a:gd name="T33" fmla="*/ 42 h 125"/>
                <a:gd name="T34" fmla="*/ 0 w 136"/>
                <a:gd name="T35" fmla="*/ 60 h 125"/>
                <a:gd name="T36" fmla="*/ 0 w 136"/>
                <a:gd name="T37" fmla="*/ 60 h 1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6"/>
                <a:gd name="T58" fmla="*/ 0 h 125"/>
                <a:gd name="T59" fmla="*/ 136 w 136"/>
                <a:gd name="T60" fmla="*/ 125 h 1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6" h="125">
                  <a:moveTo>
                    <a:pt x="0" y="60"/>
                  </a:moveTo>
                  <a:lnTo>
                    <a:pt x="0" y="60"/>
                  </a:lnTo>
                  <a:lnTo>
                    <a:pt x="6" y="78"/>
                  </a:lnTo>
                  <a:lnTo>
                    <a:pt x="68" y="105"/>
                  </a:lnTo>
                  <a:lnTo>
                    <a:pt x="68" y="115"/>
                  </a:lnTo>
                  <a:lnTo>
                    <a:pt x="83" y="122"/>
                  </a:lnTo>
                  <a:lnTo>
                    <a:pt x="108" y="124"/>
                  </a:lnTo>
                  <a:lnTo>
                    <a:pt x="128" y="111"/>
                  </a:lnTo>
                  <a:lnTo>
                    <a:pt x="135" y="110"/>
                  </a:lnTo>
                  <a:lnTo>
                    <a:pt x="117" y="75"/>
                  </a:lnTo>
                  <a:lnTo>
                    <a:pt x="92" y="54"/>
                  </a:lnTo>
                  <a:lnTo>
                    <a:pt x="104" y="22"/>
                  </a:lnTo>
                  <a:lnTo>
                    <a:pt x="93" y="18"/>
                  </a:lnTo>
                  <a:lnTo>
                    <a:pt x="83" y="0"/>
                  </a:lnTo>
                  <a:lnTo>
                    <a:pt x="53" y="2"/>
                  </a:lnTo>
                  <a:lnTo>
                    <a:pt x="38" y="13"/>
                  </a:lnTo>
                  <a:lnTo>
                    <a:pt x="33" y="42"/>
                  </a:lnTo>
                  <a:lnTo>
                    <a:pt x="0" y="6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98" name="Freeform 2525"/>
            <p:cNvSpPr>
              <a:spLocks/>
            </p:cNvSpPr>
            <p:nvPr/>
          </p:nvSpPr>
          <p:spPr bwMode="auto">
            <a:xfrm>
              <a:off x="5096840" y="4156806"/>
              <a:ext cx="201361" cy="158200"/>
            </a:xfrm>
            <a:custGeom>
              <a:avLst/>
              <a:gdLst>
                <a:gd name="T0" fmla="*/ 0 w 132"/>
                <a:gd name="T1" fmla="*/ 88 h 89"/>
                <a:gd name="T2" fmla="*/ 0 w 132"/>
                <a:gd name="T3" fmla="*/ 88 h 89"/>
                <a:gd name="T4" fmla="*/ 35 w 132"/>
                <a:gd name="T5" fmla="*/ 68 h 89"/>
                <a:gd name="T6" fmla="*/ 29 w 132"/>
                <a:gd name="T7" fmla="*/ 59 h 89"/>
                <a:gd name="T8" fmla="*/ 39 w 132"/>
                <a:gd name="T9" fmla="*/ 48 h 89"/>
                <a:gd name="T10" fmla="*/ 73 w 132"/>
                <a:gd name="T11" fmla="*/ 9 h 89"/>
                <a:gd name="T12" fmla="*/ 117 w 132"/>
                <a:gd name="T13" fmla="*/ 0 h 89"/>
                <a:gd name="T14" fmla="*/ 131 w 132"/>
                <a:gd name="T15" fmla="*/ 34 h 89"/>
                <a:gd name="T16" fmla="*/ 120 w 132"/>
                <a:gd name="T17" fmla="*/ 48 h 89"/>
                <a:gd name="T18" fmla="*/ 70 w 132"/>
                <a:gd name="T19" fmla="*/ 71 h 89"/>
                <a:gd name="T20" fmla="*/ 0 w 132"/>
                <a:gd name="T21" fmla="*/ 88 h 89"/>
                <a:gd name="T22" fmla="*/ 0 w 132"/>
                <a:gd name="T23" fmla="*/ 88 h 8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2"/>
                <a:gd name="T37" fmla="*/ 0 h 89"/>
                <a:gd name="T38" fmla="*/ 132 w 132"/>
                <a:gd name="T39" fmla="*/ 89 h 8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2" h="89">
                  <a:moveTo>
                    <a:pt x="0" y="88"/>
                  </a:moveTo>
                  <a:lnTo>
                    <a:pt x="0" y="88"/>
                  </a:lnTo>
                  <a:lnTo>
                    <a:pt x="35" y="68"/>
                  </a:lnTo>
                  <a:lnTo>
                    <a:pt x="29" y="59"/>
                  </a:lnTo>
                  <a:lnTo>
                    <a:pt x="39" y="48"/>
                  </a:lnTo>
                  <a:lnTo>
                    <a:pt x="73" y="9"/>
                  </a:lnTo>
                  <a:lnTo>
                    <a:pt x="117" y="0"/>
                  </a:lnTo>
                  <a:lnTo>
                    <a:pt x="131" y="34"/>
                  </a:lnTo>
                  <a:lnTo>
                    <a:pt x="120" y="48"/>
                  </a:lnTo>
                  <a:lnTo>
                    <a:pt x="70" y="71"/>
                  </a:lnTo>
                  <a:lnTo>
                    <a:pt x="0" y="8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99" name="Freeform 2526"/>
            <p:cNvSpPr>
              <a:spLocks/>
            </p:cNvSpPr>
            <p:nvPr/>
          </p:nvSpPr>
          <p:spPr bwMode="auto">
            <a:xfrm>
              <a:off x="5080060" y="4197689"/>
              <a:ext cx="77799" cy="117318"/>
            </a:xfrm>
            <a:custGeom>
              <a:avLst/>
              <a:gdLst>
                <a:gd name="T0" fmla="*/ 0 w 51"/>
                <a:gd name="T1" fmla="*/ 13 h 66"/>
                <a:gd name="T2" fmla="*/ 0 w 51"/>
                <a:gd name="T3" fmla="*/ 13 h 66"/>
                <a:gd name="T4" fmla="*/ 11 w 51"/>
                <a:gd name="T5" fmla="*/ 65 h 66"/>
                <a:gd name="T6" fmla="*/ 46 w 51"/>
                <a:gd name="T7" fmla="*/ 45 h 66"/>
                <a:gd name="T8" fmla="*/ 40 w 51"/>
                <a:gd name="T9" fmla="*/ 36 h 66"/>
                <a:gd name="T10" fmla="*/ 50 w 51"/>
                <a:gd name="T11" fmla="*/ 25 h 66"/>
                <a:gd name="T12" fmla="*/ 50 w 51"/>
                <a:gd name="T13" fmla="*/ 10 h 66"/>
                <a:gd name="T14" fmla="*/ 25 w 51"/>
                <a:gd name="T15" fmla="*/ 0 h 66"/>
                <a:gd name="T16" fmla="*/ 0 w 51"/>
                <a:gd name="T17" fmla="*/ 13 h 66"/>
                <a:gd name="T18" fmla="*/ 0 w 51"/>
                <a:gd name="T19" fmla="*/ 13 h 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1"/>
                <a:gd name="T31" fmla="*/ 0 h 66"/>
                <a:gd name="T32" fmla="*/ 51 w 51"/>
                <a:gd name="T33" fmla="*/ 66 h 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1" h="66">
                  <a:moveTo>
                    <a:pt x="0" y="13"/>
                  </a:moveTo>
                  <a:lnTo>
                    <a:pt x="0" y="13"/>
                  </a:lnTo>
                  <a:lnTo>
                    <a:pt x="11" y="65"/>
                  </a:lnTo>
                  <a:lnTo>
                    <a:pt x="46" y="45"/>
                  </a:lnTo>
                  <a:lnTo>
                    <a:pt x="40" y="36"/>
                  </a:lnTo>
                  <a:lnTo>
                    <a:pt x="50" y="25"/>
                  </a:lnTo>
                  <a:lnTo>
                    <a:pt x="50" y="10"/>
                  </a:lnTo>
                  <a:lnTo>
                    <a:pt x="25" y="0"/>
                  </a:lnTo>
                  <a:lnTo>
                    <a:pt x="0" y="13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00" name="Freeform 2527"/>
            <p:cNvSpPr>
              <a:spLocks/>
            </p:cNvSpPr>
            <p:nvPr/>
          </p:nvSpPr>
          <p:spPr bwMode="auto">
            <a:xfrm>
              <a:off x="4433262" y="4757613"/>
              <a:ext cx="265431" cy="302182"/>
            </a:xfrm>
            <a:custGeom>
              <a:avLst/>
              <a:gdLst>
                <a:gd name="T0" fmla="*/ 0 w 174"/>
                <a:gd name="T1" fmla="*/ 159 h 170"/>
                <a:gd name="T2" fmla="*/ 0 w 174"/>
                <a:gd name="T3" fmla="*/ 159 h 170"/>
                <a:gd name="T4" fmla="*/ 23 w 174"/>
                <a:gd name="T5" fmla="*/ 153 h 170"/>
                <a:gd name="T6" fmla="*/ 134 w 174"/>
                <a:gd name="T7" fmla="*/ 169 h 170"/>
                <a:gd name="T8" fmla="*/ 159 w 174"/>
                <a:gd name="T9" fmla="*/ 162 h 170"/>
                <a:gd name="T10" fmla="*/ 142 w 174"/>
                <a:gd name="T11" fmla="*/ 149 h 170"/>
                <a:gd name="T12" fmla="*/ 142 w 174"/>
                <a:gd name="T13" fmla="*/ 98 h 170"/>
                <a:gd name="T14" fmla="*/ 173 w 174"/>
                <a:gd name="T15" fmla="*/ 98 h 170"/>
                <a:gd name="T16" fmla="*/ 170 w 174"/>
                <a:gd name="T17" fmla="*/ 70 h 170"/>
                <a:gd name="T18" fmla="*/ 142 w 174"/>
                <a:gd name="T19" fmla="*/ 73 h 170"/>
                <a:gd name="T20" fmla="*/ 139 w 174"/>
                <a:gd name="T21" fmla="*/ 24 h 170"/>
                <a:gd name="T22" fmla="*/ 127 w 174"/>
                <a:gd name="T23" fmla="*/ 15 h 170"/>
                <a:gd name="T24" fmla="*/ 109 w 174"/>
                <a:gd name="T25" fmla="*/ 16 h 170"/>
                <a:gd name="T26" fmla="*/ 105 w 174"/>
                <a:gd name="T27" fmla="*/ 30 h 170"/>
                <a:gd name="T28" fmla="*/ 86 w 174"/>
                <a:gd name="T29" fmla="*/ 32 h 170"/>
                <a:gd name="T30" fmla="*/ 63 w 174"/>
                <a:gd name="T31" fmla="*/ 0 h 170"/>
                <a:gd name="T32" fmla="*/ 11 w 174"/>
                <a:gd name="T33" fmla="*/ 7 h 170"/>
                <a:gd name="T34" fmla="*/ 30 w 174"/>
                <a:gd name="T35" fmla="*/ 71 h 170"/>
                <a:gd name="T36" fmla="*/ 0 w 174"/>
                <a:gd name="T37" fmla="*/ 159 h 170"/>
                <a:gd name="T38" fmla="*/ 0 w 174"/>
                <a:gd name="T39" fmla="*/ 159 h 17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4"/>
                <a:gd name="T61" fmla="*/ 0 h 170"/>
                <a:gd name="T62" fmla="*/ 174 w 174"/>
                <a:gd name="T63" fmla="*/ 170 h 17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4" h="170">
                  <a:moveTo>
                    <a:pt x="0" y="159"/>
                  </a:moveTo>
                  <a:lnTo>
                    <a:pt x="0" y="159"/>
                  </a:lnTo>
                  <a:lnTo>
                    <a:pt x="23" y="153"/>
                  </a:lnTo>
                  <a:lnTo>
                    <a:pt x="134" y="169"/>
                  </a:lnTo>
                  <a:lnTo>
                    <a:pt x="159" y="162"/>
                  </a:lnTo>
                  <a:lnTo>
                    <a:pt x="142" y="149"/>
                  </a:lnTo>
                  <a:lnTo>
                    <a:pt x="142" y="98"/>
                  </a:lnTo>
                  <a:lnTo>
                    <a:pt x="173" y="98"/>
                  </a:lnTo>
                  <a:lnTo>
                    <a:pt x="170" y="70"/>
                  </a:lnTo>
                  <a:lnTo>
                    <a:pt x="142" y="73"/>
                  </a:lnTo>
                  <a:lnTo>
                    <a:pt x="139" y="24"/>
                  </a:lnTo>
                  <a:lnTo>
                    <a:pt x="127" y="15"/>
                  </a:lnTo>
                  <a:lnTo>
                    <a:pt x="109" y="16"/>
                  </a:lnTo>
                  <a:lnTo>
                    <a:pt x="105" y="30"/>
                  </a:lnTo>
                  <a:lnTo>
                    <a:pt x="86" y="32"/>
                  </a:lnTo>
                  <a:lnTo>
                    <a:pt x="63" y="0"/>
                  </a:lnTo>
                  <a:lnTo>
                    <a:pt x="11" y="7"/>
                  </a:lnTo>
                  <a:lnTo>
                    <a:pt x="30" y="71"/>
                  </a:lnTo>
                  <a:lnTo>
                    <a:pt x="0" y="159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01" name="Freeform 2528"/>
            <p:cNvSpPr>
              <a:spLocks/>
            </p:cNvSpPr>
            <p:nvPr/>
          </p:nvSpPr>
          <p:spPr bwMode="auto">
            <a:xfrm>
              <a:off x="4440890" y="4732728"/>
              <a:ext cx="22882" cy="26663"/>
            </a:xfrm>
            <a:custGeom>
              <a:avLst/>
              <a:gdLst>
                <a:gd name="T0" fmla="*/ 0 w 15"/>
                <a:gd name="T1" fmla="*/ 4 h 15"/>
                <a:gd name="T2" fmla="*/ 0 w 15"/>
                <a:gd name="T3" fmla="*/ 4 h 15"/>
                <a:gd name="T4" fmla="*/ 5 w 15"/>
                <a:gd name="T5" fmla="*/ 14 h 15"/>
                <a:gd name="T6" fmla="*/ 14 w 15"/>
                <a:gd name="T7" fmla="*/ 0 h 15"/>
                <a:gd name="T8" fmla="*/ 0 w 15"/>
                <a:gd name="T9" fmla="*/ 4 h 15"/>
                <a:gd name="T10" fmla="*/ 0 w 15"/>
                <a:gd name="T11" fmla="*/ 4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5"/>
                <a:gd name="T20" fmla="*/ 15 w 15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5">
                  <a:moveTo>
                    <a:pt x="0" y="4"/>
                  </a:moveTo>
                  <a:lnTo>
                    <a:pt x="0" y="4"/>
                  </a:lnTo>
                  <a:lnTo>
                    <a:pt x="5" y="14"/>
                  </a:lnTo>
                  <a:lnTo>
                    <a:pt x="14" y="0"/>
                  </a:lnTo>
                  <a:lnTo>
                    <a:pt x="0" y="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02" name="Freeform 2529"/>
            <p:cNvSpPr>
              <a:spLocks/>
            </p:cNvSpPr>
            <p:nvPr/>
          </p:nvSpPr>
          <p:spPr bwMode="auto">
            <a:xfrm>
              <a:off x="4797849" y="4675846"/>
              <a:ext cx="38136" cy="49771"/>
            </a:xfrm>
            <a:custGeom>
              <a:avLst/>
              <a:gdLst>
                <a:gd name="T0" fmla="*/ 0 w 25"/>
                <a:gd name="T1" fmla="*/ 4 h 28"/>
                <a:gd name="T2" fmla="*/ 0 w 25"/>
                <a:gd name="T3" fmla="*/ 4 h 28"/>
                <a:gd name="T4" fmla="*/ 3 w 25"/>
                <a:gd name="T5" fmla="*/ 14 h 28"/>
                <a:gd name="T6" fmla="*/ 9 w 25"/>
                <a:gd name="T7" fmla="*/ 27 h 28"/>
                <a:gd name="T8" fmla="*/ 24 w 25"/>
                <a:gd name="T9" fmla="*/ 11 h 28"/>
                <a:gd name="T10" fmla="*/ 23 w 25"/>
                <a:gd name="T11" fmla="*/ 0 h 28"/>
                <a:gd name="T12" fmla="*/ 0 w 25"/>
                <a:gd name="T13" fmla="*/ 4 h 28"/>
                <a:gd name="T14" fmla="*/ 0 w 25"/>
                <a:gd name="T15" fmla="*/ 4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"/>
                <a:gd name="T25" fmla="*/ 0 h 28"/>
                <a:gd name="T26" fmla="*/ 25 w 25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" h="28">
                  <a:moveTo>
                    <a:pt x="0" y="4"/>
                  </a:moveTo>
                  <a:lnTo>
                    <a:pt x="0" y="4"/>
                  </a:lnTo>
                  <a:lnTo>
                    <a:pt x="3" y="14"/>
                  </a:lnTo>
                  <a:lnTo>
                    <a:pt x="9" y="27"/>
                  </a:lnTo>
                  <a:lnTo>
                    <a:pt x="24" y="11"/>
                  </a:lnTo>
                  <a:lnTo>
                    <a:pt x="23" y="0"/>
                  </a:lnTo>
                  <a:lnTo>
                    <a:pt x="0" y="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03" name="Freeform 2530"/>
            <p:cNvSpPr>
              <a:spLocks/>
            </p:cNvSpPr>
            <p:nvPr/>
          </p:nvSpPr>
          <p:spPr bwMode="auto">
            <a:xfrm>
              <a:off x="4448517" y="4496315"/>
              <a:ext cx="396621" cy="444384"/>
            </a:xfrm>
            <a:custGeom>
              <a:avLst/>
              <a:gdLst>
                <a:gd name="T0" fmla="*/ 0 w 260"/>
                <a:gd name="T1" fmla="*/ 147 h 250"/>
                <a:gd name="T2" fmla="*/ 0 w 260"/>
                <a:gd name="T3" fmla="*/ 147 h 250"/>
                <a:gd name="T4" fmla="*/ 1 w 260"/>
                <a:gd name="T5" fmla="*/ 154 h 250"/>
                <a:gd name="T6" fmla="*/ 53 w 260"/>
                <a:gd name="T7" fmla="*/ 147 h 250"/>
                <a:gd name="T8" fmla="*/ 76 w 260"/>
                <a:gd name="T9" fmla="*/ 179 h 250"/>
                <a:gd name="T10" fmla="*/ 95 w 260"/>
                <a:gd name="T11" fmla="*/ 177 h 250"/>
                <a:gd name="T12" fmla="*/ 99 w 260"/>
                <a:gd name="T13" fmla="*/ 163 h 250"/>
                <a:gd name="T14" fmla="*/ 117 w 260"/>
                <a:gd name="T15" fmla="*/ 162 h 250"/>
                <a:gd name="T16" fmla="*/ 129 w 260"/>
                <a:gd name="T17" fmla="*/ 171 h 250"/>
                <a:gd name="T18" fmla="*/ 132 w 260"/>
                <a:gd name="T19" fmla="*/ 220 h 250"/>
                <a:gd name="T20" fmla="*/ 160 w 260"/>
                <a:gd name="T21" fmla="*/ 217 h 250"/>
                <a:gd name="T22" fmla="*/ 238 w 260"/>
                <a:gd name="T23" fmla="*/ 249 h 250"/>
                <a:gd name="T24" fmla="*/ 238 w 260"/>
                <a:gd name="T25" fmla="*/ 235 h 250"/>
                <a:gd name="T26" fmla="*/ 222 w 260"/>
                <a:gd name="T27" fmla="*/ 228 h 250"/>
                <a:gd name="T28" fmla="*/ 225 w 260"/>
                <a:gd name="T29" fmla="*/ 192 h 250"/>
                <a:gd name="T30" fmla="*/ 250 w 260"/>
                <a:gd name="T31" fmla="*/ 180 h 250"/>
                <a:gd name="T32" fmla="*/ 234 w 260"/>
                <a:gd name="T33" fmla="*/ 156 h 250"/>
                <a:gd name="T34" fmla="*/ 232 w 260"/>
                <a:gd name="T35" fmla="*/ 115 h 250"/>
                <a:gd name="T36" fmla="*/ 229 w 260"/>
                <a:gd name="T37" fmla="*/ 105 h 250"/>
                <a:gd name="T38" fmla="*/ 238 w 260"/>
                <a:gd name="T39" fmla="*/ 87 h 250"/>
                <a:gd name="T40" fmla="*/ 250 w 260"/>
                <a:gd name="T41" fmla="*/ 52 h 250"/>
                <a:gd name="T42" fmla="*/ 259 w 260"/>
                <a:gd name="T43" fmla="*/ 39 h 250"/>
                <a:gd name="T44" fmla="*/ 254 w 260"/>
                <a:gd name="T45" fmla="*/ 20 h 250"/>
                <a:gd name="T46" fmla="*/ 208 w 260"/>
                <a:gd name="T47" fmla="*/ 0 h 250"/>
                <a:gd name="T48" fmla="*/ 126 w 260"/>
                <a:gd name="T49" fmla="*/ 11 h 250"/>
                <a:gd name="T50" fmla="*/ 99 w 260"/>
                <a:gd name="T51" fmla="*/ 0 h 250"/>
                <a:gd name="T52" fmla="*/ 87 w 260"/>
                <a:gd name="T53" fmla="*/ 19 h 250"/>
                <a:gd name="T54" fmla="*/ 74 w 260"/>
                <a:gd name="T55" fmla="*/ 78 h 250"/>
                <a:gd name="T56" fmla="*/ 54 w 260"/>
                <a:gd name="T57" fmla="*/ 98 h 250"/>
                <a:gd name="T58" fmla="*/ 49 w 260"/>
                <a:gd name="T59" fmla="*/ 122 h 250"/>
                <a:gd name="T60" fmla="*/ 30 w 260"/>
                <a:gd name="T61" fmla="*/ 134 h 250"/>
                <a:gd name="T62" fmla="*/ 9 w 260"/>
                <a:gd name="T63" fmla="*/ 133 h 250"/>
                <a:gd name="T64" fmla="*/ 0 w 260"/>
                <a:gd name="T65" fmla="*/ 147 h 250"/>
                <a:gd name="T66" fmla="*/ 0 w 260"/>
                <a:gd name="T67" fmla="*/ 147 h 25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60"/>
                <a:gd name="T103" fmla="*/ 0 h 250"/>
                <a:gd name="T104" fmla="*/ 260 w 260"/>
                <a:gd name="T105" fmla="*/ 250 h 25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60" h="250">
                  <a:moveTo>
                    <a:pt x="0" y="147"/>
                  </a:moveTo>
                  <a:lnTo>
                    <a:pt x="0" y="147"/>
                  </a:lnTo>
                  <a:lnTo>
                    <a:pt x="1" y="154"/>
                  </a:lnTo>
                  <a:lnTo>
                    <a:pt x="53" y="147"/>
                  </a:lnTo>
                  <a:lnTo>
                    <a:pt x="76" y="179"/>
                  </a:lnTo>
                  <a:lnTo>
                    <a:pt x="95" y="177"/>
                  </a:lnTo>
                  <a:lnTo>
                    <a:pt x="99" y="163"/>
                  </a:lnTo>
                  <a:lnTo>
                    <a:pt x="117" y="162"/>
                  </a:lnTo>
                  <a:lnTo>
                    <a:pt x="129" y="171"/>
                  </a:lnTo>
                  <a:lnTo>
                    <a:pt x="132" y="220"/>
                  </a:lnTo>
                  <a:lnTo>
                    <a:pt x="160" y="217"/>
                  </a:lnTo>
                  <a:lnTo>
                    <a:pt x="238" y="249"/>
                  </a:lnTo>
                  <a:lnTo>
                    <a:pt x="238" y="235"/>
                  </a:lnTo>
                  <a:lnTo>
                    <a:pt x="222" y="228"/>
                  </a:lnTo>
                  <a:lnTo>
                    <a:pt x="225" y="192"/>
                  </a:lnTo>
                  <a:lnTo>
                    <a:pt x="250" y="180"/>
                  </a:lnTo>
                  <a:lnTo>
                    <a:pt x="234" y="156"/>
                  </a:lnTo>
                  <a:lnTo>
                    <a:pt x="232" y="115"/>
                  </a:lnTo>
                  <a:lnTo>
                    <a:pt x="229" y="105"/>
                  </a:lnTo>
                  <a:lnTo>
                    <a:pt x="238" y="87"/>
                  </a:lnTo>
                  <a:lnTo>
                    <a:pt x="250" y="52"/>
                  </a:lnTo>
                  <a:lnTo>
                    <a:pt x="259" y="39"/>
                  </a:lnTo>
                  <a:lnTo>
                    <a:pt x="254" y="20"/>
                  </a:lnTo>
                  <a:lnTo>
                    <a:pt x="208" y="0"/>
                  </a:lnTo>
                  <a:lnTo>
                    <a:pt x="126" y="11"/>
                  </a:lnTo>
                  <a:lnTo>
                    <a:pt x="99" y="0"/>
                  </a:lnTo>
                  <a:lnTo>
                    <a:pt x="87" y="19"/>
                  </a:lnTo>
                  <a:lnTo>
                    <a:pt x="74" y="78"/>
                  </a:lnTo>
                  <a:lnTo>
                    <a:pt x="54" y="98"/>
                  </a:lnTo>
                  <a:lnTo>
                    <a:pt x="49" y="122"/>
                  </a:lnTo>
                  <a:lnTo>
                    <a:pt x="30" y="134"/>
                  </a:lnTo>
                  <a:lnTo>
                    <a:pt x="9" y="133"/>
                  </a:lnTo>
                  <a:lnTo>
                    <a:pt x="0" y="147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04" name="Freeform 2531"/>
            <p:cNvSpPr>
              <a:spLocks/>
            </p:cNvSpPr>
            <p:nvPr/>
          </p:nvSpPr>
          <p:spPr bwMode="auto">
            <a:xfrm>
              <a:off x="4866495" y="3723086"/>
              <a:ext cx="50340" cy="31995"/>
            </a:xfrm>
            <a:custGeom>
              <a:avLst/>
              <a:gdLst>
                <a:gd name="T0" fmla="*/ 0 w 33"/>
                <a:gd name="T1" fmla="*/ 9 h 18"/>
                <a:gd name="T2" fmla="*/ 0 w 33"/>
                <a:gd name="T3" fmla="*/ 9 h 18"/>
                <a:gd name="T4" fmla="*/ 11 w 33"/>
                <a:gd name="T5" fmla="*/ 17 h 18"/>
                <a:gd name="T6" fmla="*/ 32 w 33"/>
                <a:gd name="T7" fmla="*/ 0 h 18"/>
                <a:gd name="T8" fmla="*/ 0 w 33"/>
                <a:gd name="T9" fmla="*/ 9 h 18"/>
                <a:gd name="T10" fmla="*/ 0 w 33"/>
                <a:gd name="T11" fmla="*/ 9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18"/>
                <a:gd name="T20" fmla="*/ 33 w 33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18">
                  <a:moveTo>
                    <a:pt x="0" y="9"/>
                  </a:moveTo>
                  <a:lnTo>
                    <a:pt x="0" y="9"/>
                  </a:lnTo>
                  <a:lnTo>
                    <a:pt x="11" y="17"/>
                  </a:lnTo>
                  <a:lnTo>
                    <a:pt x="32" y="0"/>
                  </a:lnTo>
                  <a:lnTo>
                    <a:pt x="0" y="9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05" name="Freeform 2532"/>
            <p:cNvSpPr>
              <a:spLocks/>
            </p:cNvSpPr>
            <p:nvPr/>
          </p:nvSpPr>
          <p:spPr bwMode="auto">
            <a:xfrm>
              <a:off x="4878698" y="4179913"/>
              <a:ext cx="315771" cy="357285"/>
            </a:xfrm>
            <a:custGeom>
              <a:avLst/>
              <a:gdLst>
                <a:gd name="T0" fmla="*/ 0 w 207"/>
                <a:gd name="T1" fmla="*/ 140 h 201"/>
                <a:gd name="T2" fmla="*/ 0 w 207"/>
                <a:gd name="T3" fmla="*/ 140 h 201"/>
                <a:gd name="T4" fmla="*/ 16 w 207"/>
                <a:gd name="T5" fmla="*/ 129 h 201"/>
                <a:gd name="T6" fmla="*/ 17 w 207"/>
                <a:gd name="T7" fmla="*/ 105 h 201"/>
                <a:gd name="T8" fmla="*/ 44 w 207"/>
                <a:gd name="T9" fmla="*/ 72 h 201"/>
                <a:gd name="T10" fmla="*/ 55 w 207"/>
                <a:gd name="T11" fmla="*/ 13 h 201"/>
                <a:gd name="T12" fmla="*/ 76 w 207"/>
                <a:gd name="T13" fmla="*/ 0 h 201"/>
                <a:gd name="T14" fmla="*/ 92 w 207"/>
                <a:gd name="T15" fmla="*/ 40 h 201"/>
                <a:gd name="T16" fmla="*/ 137 w 207"/>
                <a:gd name="T17" fmla="*/ 74 h 201"/>
                <a:gd name="T18" fmla="*/ 121 w 207"/>
                <a:gd name="T19" fmla="*/ 95 h 201"/>
                <a:gd name="T20" fmla="*/ 136 w 207"/>
                <a:gd name="T21" fmla="*/ 100 h 201"/>
                <a:gd name="T22" fmla="*/ 152 w 207"/>
                <a:gd name="T23" fmla="*/ 124 h 201"/>
                <a:gd name="T24" fmla="*/ 206 w 207"/>
                <a:gd name="T25" fmla="*/ 138 h 201"/>
                <a:gd name="T26" fmla="*/ 165 w 207"/>
                <a:gd name="T27" fmla="*/ 179 h 201"/>
                <a:gd name="T28" fmla="*/ 122 w 207"/>
                <a:gd name="T29" fmla="*/ 194 h 201"/>
                <a:gd name="T30" fmla="*/ 83 w 207"/>
                <a:gd name="T31" fmla="*/ 200 h 201"/>
                <a:gd name="T32" fmla="*/ 39 w 207"/>
                <a:gd name="T33" fmla="*/ 185 h 201"/>
                <a:gd name="T34" fmla="*/ 24 w 207"/>
                <a:gd name="T35" fmla="*/ 156 h 201"/>
                <a:gd name="T36" fmla="*/ 0 w 207"/>
                <a:gd name="T37" fmla="*/ 140 h 201"/>
                <a:gd name="T38" fmla="*/ 0 w 207"/>
                <a:gd name="T39" fmla="*/ 140 h 20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7"/>
                <a:gd name="T61" fmla="*/ 0 h 201"/>
                <a:gd name="T62" fmla="*/ 207 w 207"/>
                <a:gd name="T63" fmla="*/ 201 h 20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7" h="201">
                  <a:moveTo>
                    <a:pt x="0" y="140"/>
                  </a:moveTo>
                  <a:lnTo>
                    <a:pt x="0" y="140"/>
                  </a:lnTo>
                  <a:lnTo>
                    <a:pt x="16" y="129"/>
                  </a:lnTo>
                  <a:lnTo>
                    <a:pt x="17" y="105"/>
                  </a:lnTo>
                  <a:lnTo>
                    <a:pt x="44" y="72"/>
                  </a:lnTo>
                  <a:lnTo>
                    <a:pt x="55" y="13"/>
                  </a:lnTo>
                  <a:lnTo>
                    <a:pt x="76" y="0"/>
                  </a:lnTo>
                  <a:lnTo>
                    <a:pt x="92" y="40"/>
                  </a:lnTo>
                  <a:lnTo>
                    <a:pt x="137" y="74"/>
                  </a:lnTo>
                  <a:lnTo>
                    <a:pt x="121" y="95"/>
                  </a:lnTo>
                  <a:lnTo>
                    <a:pt x="136" y="100"/>
                  </a:lnTo>
                  <a:lnTo>
                    <a:pt x="152" y="124"/>
                  </a:lnTo>
                  <a:lnTo>
                    <a:pt x="206" y="138"/>
                  </a:lnTo>
                  <a:lnTo>
                    <a:pt x="165" y="179"/>
                  </a:lnTo>
                  <a:lnTo>
                    <a:pt x="122" y="194"/>
                  </a:lnTo>
                  <a:lnTo>
                    <a:pt x="83" y="200"/>
                  </a:lnTo>
                  <a:lnTo>
                    <a:pt x="39" y="185"/>
                  </a:lnTo>
                  <a:lnTo>
                    <a:pt x="24" y="156"/>
                  </a:lnTo>
                  <a:lnTo>
                    <a:pt x="0" y="140"/>
                  </a:lnTo>
                </a:path>
              </a:pathLst>
            </a:custGeom>
            <a:solidFill>
              <a:srgbClr val="297A66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06" name="Freeform 2533"/>
            <p:cNvSpPr>
              <a:spLocks/>
            </p:cNvSpPr>
            <p:nvPr/>
          </p:nvSpPr>
          <p:spPr bwMode="auto">
            <a:xfrm>
              <a:off x="5063280" y="4311451"/>
              <a:ext cx="33560" cy="47993"/>
            </a:xfrm>
            <a:custGeom>
              <a:avLst/>
              <a:gdLst>
                <a:gd name="T0" fmla="*/ 0 w 22"/>
                <a:gd name="T1" fmla="*/ 21 h 27"/>
                <a:gd name="T2" fmla="*/ 0 w 22"/>
                <a:gd name="T3" fmla="*/ 21 h 27"/>
                <a:gd name="T4" fmla="*/ 15 w 22"/>
                <a:gd name="T5" fmla="*/ 26 h 27"/>
                <a:gd name="T6" fmla="*/ 21 w 22"/>
                <a:gd name="T7" fmla="*/ 18 h 27"/>
                <a:gd name="T8" fmla="*/ 10 w 22"/>
                <a:gd name="T9" fmla="*/ 16 h 27"/>
                <a:gd name="T10" fmla="*/ 21 w 22"/>
                <a:gd name="T11" fmla="*/ 10 h 27"/>
                <a:gd name="T12" fmla="*/ 16 w 22"/>
                <a:gd name="T13" fmla="*/ 0 h 27"/>
                <a:gd name="T14" fmla="*/ 0 w 22"/>
                <a:gd name="T15" fmla="*/ 21 h 27"/>
                <a:gd name="T16" fmla="*/ 0 w 22"/>
                <a:gd name="T17" fmla="*/ 21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27"/>
                <a:gd name="T29" fmla="*/ 22 w 22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27">
                  <a:moveTo>
                    <a:pt x="0" y="21"/>
                  </a:moveTo>
                  <a:lnTo>
                    <a:pt x="0" y="21"/>
                  </a:lnTo>
                  <a:lnTo>
                    <a:pt x="15" y="26"/>
                  </a:lnTo>
                  <a:lnTo>
                    <a:pt x="21" y="18"/>
                  </a:lnTo>
                  <a:lnTo>
                    <a:pt x="10" y="16"/>
                  </a:lnTo>
                  <a:lnTo>
                    <a:pt x="21" y="10"/>
                  </a:lnTo>
                  <a:lnTo>
                    <a:pt x="16" y="0"/>
                  </a:lnTo>
                  <a:lnTo>
                    <a:pt x="0" y="21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07" name="Freeform 2534"/>
            <p:cNvSpPr>
              <a:spLocks/>
            </p:cNvSpPr>
            <p:nvPr/>
          </p:nvSpPr>
          <p:spPr bwMode="auto">
            <a:xfrm>
              <a:off x="3844433" y="4290120"/>
              <a:ext cx="64069" cy="14220"/>
            </a:xfrm>
            <a:custGeom>
              <a:avLst/>
              <a:gdLst>
                <a:gd name="T0" fmla="*/ 0 w 42"/>
                <a:gd name="T1" fmla="*/ 7 h 8"/>
                <a:gd name="T2" fmla="*/ 0 w 42"/>
                <a:gd name="T3" fmla="*/ 7 h 8"/>
                <a:gd name="T4" fmla="*/ 2 w 42"/>
                <a:gd name="T5" fmla="*/ 0 h 8"/>
                <a:gd name="T6" fmla="*/ 41 w 42"/>
                <a:gd name="T7" fmla="*/ 2 h 8"/>
                <a:gd name="T8" fmla="*/ 0 w 42"/>
                <a:gd name="T9" fmla="*/ 7 h 8"/>
                <a:gd name="T10" fmla="*/ 0 w 42"/>
                <a:gd name="T11" fmla="*/ 7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8"/>
                <a:gd name="T20" fmla="*/ 42 w 42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8">
                  <a:moveTo>
                    <a:pt x="0" y="7"/>
                  </a:moveTo>
                  <a:lnTo>
                    <a:pt x="0" y="7"/>
                  </a:lnTo>
                  <a:lnTo>
                    <a:pt x="2" y="0"/>
                  </a:lnTo>
                  <a:lnTo>
                    <a:pt x="41" y="2"/>
                  </a:lnTo>
                  <a:lnTo>
                    <a:pt x="0" y="7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08" name="Freeform 2535"/>
            <p:cNvSpPr>
              <a:spLocks/>
            </p:cNvSpPr>
            <p:nvPr/>
          </p:nvSpPr>
          <p:spPr bwMode="auto">
            <a:xfrm>
              <a:off x="5124299" y="3895508"/>
              <a:ext cx="39662" cy="14220"/>
            </a:xfrm>
            <a:custGeom>
              <a:avLst/>
              <a:gdLst>
                <a:gd name="T0" fmla="*/ 0 w 26"/>
                <a:gd name="T1" fmla="*/ 0 h 8"/>
                <a:gd name="T2" fmla="*/ 0 w 26"/>
                <a:gd name="T3" fmla="*/ 0 h 8"/>
                <a:gd name="T4" fmla="*/ 13 w 26"/>
                <a:gd name="T5" fmla="*/ 7 h 8"/>
                <a:gd name="T6" fmla="*/ 25 w 26"/>
                <a:gd name="T7" fmla="*/ 2 h 8"/>
                <a:gd name="T8" fmla="*/ 0 w 26"/>
                <a:gd name="T9" fmla="*/ 0 h 8"/>
                <a:gd name="T10" fmla="*/ 0 w 26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8"/>
                <a:gd name="T20" fmla="*/ 26 w 26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8">
                  <a:moveTo>
                    <a:pt x="0" y="0"/>
                  </a:moveTo>
                  <a:lnTo>
                    <a:pt x="0" y="0"/>
                  </a:lnTo>
                  <a:lnTo>
                    <a:pt x="13" y="7"/>
                  </a:lnTo>
                  <a:lnTo>
                    <a:pt x="25" y="2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09" name="Freeform 2536"/>
            <p:cNvSpPr>
              <a:spLocks/>
            </p:cNvSpPr>
            <p:nvPr/>
          </p:nvSpPr>
          <p:spPr bwMode="auto">
            <a:xfrm>
              <a:off x="4900055" y="3790632"/>
              <a:ext cx="33560" cy="103097"/>
            </a:xfrm>
            <a:custGeom>
              <a:avLst/>
              <a:gdLst>
                <a:gd name="T0" fmla="*/ 0 w 22"/>
                <a:gd name="T1" fmla="*/ 28 h 58"/>
                <a:gd name="T2" fmla="*/ 0 w 22"/>
                <a:gd name="T3" fmla="*/ 28 h 58"/>
                <a:gd name="T4" fmla="*/ 11 w 22"/>
                <a:gd name="T5" fmla="*/ 57 h 58"/>
                <a:gd name="T6" fmla="*/ 13 w 22"/>
                <a:gd name="T7" fmla="*/ 56 h 58"/>
                <a:gd name="T8" fmla="*/ 19 w 22"/>
                <a:gd name="T9" fmla="*/ 25 h 58"/>
                <a:gd name="T10" fmla="*/ 11 w 22"/>
                <a:gd name="T11" fmla="*/ 28 h 58"/>
                <a:gd name="T12" fmla="*/ 13 w 22"/>
                <a:gd name="T13" fmla="*/ 14 h 58"/>
                <a:gd name="T14" fmla="*/ 20 w 22"/>
                <a:gd name="T15" fmla="*/ 7 h 58"/>
                <a:gd name="T16" fmla="*/ 21 w 22"/>
                <a:gd name="T17" fmla="*/ 0 h 58"/>
                <a:gd name="T18" fmla="*/ 14 w 22"/>
                <a:gd name="T19" fmla="*/ 1 h 58"/>
                <a:gd name="T20" fmla="*/ 0 w 22"/>
                <a:gd name="T21" fmla="*/ 28 h 58"/>
                <a:gd name="T22" fmla="*/ 0 w 22"/>
                <a:gd name="T23" fmla="*/ 28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"/>
                <a:gd name="T37" fmla="*/ 0 h 58"/>
                <a:gd name="T38" fmla="*/ 22 w 22"/>
                <a:gd name="T39" fmla="*/ 58 h 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" h="58">
                  <a:moveTo>
                    <a:pt x="0" y="28"/>
                  </a:moveTo>
                  <a:lnTo>
                    <a:pt x="0" y="28"/>
                  </a:lnTo>
                  <a:lnTo>
                    <a:pt x="11" y="57"/>
                  </a:lnTo>
                  <a:lnTo>
                    <a:pt x="13" y="56"/>
                  </a:lnTo>
                  <a:lnTo>
                    <a:pt x="19" y="25"/>
                  </a:lnTo>
                  <a:lnTo>
                    <a:pt x="11" y="28"/>
                  </a:lnTo>
                  <a:lnTo>
                    <a:pt x="13" y="14"/>
                  </a:lnTo>
                  <a:lnTo>
                    <a:pt x="20" y="7"/>
                  </a:lnTo>
                  <a:lnTo>
                    <a:pt x="21" y="0"/>
                  </a:lnTo>
                  <a:lnTo>
                    <a:pt x="14" y="1"/>
                  </a:lnTo>
                  <a:lnTo>
                    <a:pt x="0" y="2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10" name="Freeform 2537"/>
            <p:cNvSpPr>
              <a:spLocks/>
            </p:cNvSpPr>
            <p:nvPr/>
          </p:nvSpPr>
          <p:spPr bwMode="auto">
            <a:xfrm>
              <a:off x="4916835" y="3785300"/>
              <a:ext cx="91528" cy="115540"/>
            </a:xfrm>
            <a:custGeom>
              <a:avLst/>
              <a:gdLst>
                <a:gd name="T0" fmla="*/ 0 w 60"/>
                <a:gd name="T1" fmla="*/ 31 h 65"/>
                <a:gd name="T2" fmla="*/ 0 w 60"/>
                <a:gd name="T3" fmla="*/ 31 h 65"/>
                <a:gd name="T4" fmla="*/ 2 w 60"/>
                <a:gd name="T5" fmla="*/ 17 h 65"/>
                <a:gd name="T6" fmla="*/ 9 w 60"/>
                <a:gd name="T7" fmla="*/ 10 h 65"/>
                <a:gd name="T8" fmla="*/ 23 w 60"/>
                <a:gd name="T9" fmla="*/ 16 h 65"/>
                <a:gd name="T10" fmla="*/ 53 w 60"/>
                <a:gd name="T11" fmla="*/ 0 h 65"/>
                <a:gd name="T12" fmla="*/ 59 w 60"/>
                <a:gd name="T13" fmla="*/ 18 h 65"/>
                <a:gd name="T14" fmla="*/ 28 w 60"/>
                <a:gd name="T15" fmla="*/ 28 h 65"/>
                <a:gd name="T16" fmla="*/ 44 w 60"/>
                <a:gd name="T17" fmla="*/ 42 h 65"/>
                <a:gd name="T18" fmla="*/ 36 w 60"/>
                <a:gd name="T19" fmla="*/ 51 h 65"/>
                <a:gd name="T20" fmla="*/ 17 w 60"/>
                <a:gd name="T21" fmla="*/ 64 h 65"/>
                <a:gd name="T22" fmla="*/ 2 w 60"/>
                <a:gd name="T23" fmla="*/ 59 h 65"/>
                <a:gd name="T24" fmla="*/ 2 w 60"/>
                <a:gd name="T25" fmla="*/ 59 h 65"/>
                <a:gd name="T26" fmla="*/ 8 w 60"/>
                <a:gd name="T27" fmla="*/ 28 h 65"/>
                <a:gd name="T28" fmla="*/ 0 w 60"/>
                <a:gd name="T29" fmla="*/ 31 h 65"/>
                <a:gd name="T30" fmla="*/ 0 w 60"/>
                <a:gd name="T31" fmla="*/ 31 h 6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0"/>
                <a:gd name="T49" fmla="*/ 0 h 65"/>
                <a:gd name="T50" fmla="*/ 60 w 60"/>
                <a:gd name="T51" fmla="*/ 65 h 6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0" h="65">
                  <a:moveTo>
                    <a:pt x="0" y="31"/>
                  </a:moveTo>
                  <a:lnTo>
                    <a:pt x="0" y="31"/>
                  </a:lnTo>
                  <a:lnTo>
                    <a:pt x="2" y="17"/>
                  </a:lnTo>
                  <a:lnTo>
                    <a:pt x="9" y="10"/>
                  </a:lnTo>
                  <a:lnTo>
                    <a:pt x="23" y="16"/>
                  </a:lnTo>
                  <a:lnTo>
                    <a:pt x="53" y="0"/>
                  </a:lnTo>
                  <a:lnTo>
                    <a:pt x="59" y="18"/>
                  </a:lnTo>
                  <a:lnTo>
                    <a:pt x="28" y="28"/>
                  </a:lnTo>
                  <a:lnTo>
                    <a:pt x="44" y="42"/>
                  </a:lnTo>
                  <a:lnTo>
                    <a:pt x="36" y="51"/>
                  </a:lnTo>
                  <a:lnTo>
                    <a:pt x="17" y="64"/>
                  </a:lnTo>
                  <a:lnTo>
                    <a:pt x="2" y="59"/>
                  </a:lnTo>
                  <a:lnTo>
                    <a:pt x="8" y="28"/>
                  </a:lnTo>
                  <a:lnTo>
                    <a:pt x="0" y="31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11" name="Freeform 2538"/>
            <p:cNvSpPr>
              <a:spLocks/>
            </p:cNvSpPr>
            <p:nvPr/>
          </p:nvSpPr>
          <p:spPr bwMode="auto">
            <a:xfrm>
              <a:off x="5162435" y="3875954"/>
              <a:ext cx="38136" cy="39106"/>
            </a:xfrm>
            <a:custGeom>
              <a:avLst/>
              <a:gdLst>
                <a:gd name="T0" fmla="*/ 0 w 25"/>
                <a:gd name="T1" fmla="*/ 13 h 22"/>
                <a:gd name="T2" fmla="*/ 0 w 25"/>
                <a:gd name="T3" fmla="*/ 13 h 22"/>
                <a:gd name="T4" fmla="*/ 20 w 25"/>
                <a:gd name="T5" fmla="*/ 0 h 22"/>
                <a:gd name="T6" fmla="*/ 24 w 25"/>
                <a:gd name="T7" fmla="*/ 21 h 22"/>
                <a:gd name="T8" fmla="*/ 0 w 25"/>
                <a:gd name="T9" fmla="*/ 13 h 22"/>
                <a:gd name="T10" fmla="*/ 0 w 25"/>
                <a:gd name="T11" fmla="*/ 13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22"/>
                <a:gd name="T20" fmla="*/ 25 w 25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22">
                  <a:moveTo>
                    <a:pt x="0" y="13"/>
                  </a:moveTo>
                  <a:lnTo>
                    <a:pt x="0" y="13"/>
                  </a:lnTo>
                  <a:lnTo>
                    <a:pt x="20" y="0"/>
                  </a:lnTo>
                  <a:lnTo>
                    <a:pt x="24" y="21"/>
                  </a:lnTo>
                  <a:lnTo>
                    <a:pt x="0" y="13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12" name="Freeform 2539"/>
            <p:cNvSpPr>
              <a:spLocks/>
            </p:cNvSpPr>
            <p:nvPr/>
          </p:nvSpPr>
          <p:spPr bwMode="auto">
            <a:xfrm>
              <a:off x="4921411" y="3749749"/>
              <a:ext cx="33560" cy="44438"/>
            </a:xfrm>
            <a:custGeom>
              <a:avLst/>
              <a:gdLst>
                <a:gd name="T0" fmla="*/ 0 w 22"/>
                <a:gd name="T1" fmla="*/ 24 h 25"/>
                <a:gd name="T2" fmla="*/ 0 w 22"/>
                <a:gd name="T3" fmla="*/ 24 h 25"/>
                <a:gd name="T4" fmla="*/ 7 w 22"/>
                <a:gd name="T5" fmla="*/ 23 h 25"/>
                <a:gd name="T6" fmla="*/ 21 w 22"/>
                <a:gd name="T7" fmla="*/ 7 h 25"/>
                <a:gd name="T8" fmla="*/ 14 w 22"/>
                <a:gd name="T9" fmla="*/ 0 h 25"/>
                <a:gd name="T10" fmla="*/ 0 w 22"/>
                <a:gd name="T11" fmla="*/ 24 h 25"/>
                <a:gd name="T12" fmla="*/ 0 w 22"/>
                <a:gd name="T13" fmla="*/ 24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25"/>
                <a:gd name="T23" fmla="*/ 22 w 22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25">
                  <a:moveTo>
                    <a:pt x="0" y="24"/>
                  </a:moveTo>
                  <a:lnTo>
                    <a:pt x="0" y="24"/>
                  </a:lnTo>
                  <a:lnTo>
                    <a:pt x="7" y="23"/>
                  </a:lnTo>
                  <a:lnTo>
                    <a:pt x="21" y="7"/>
                  </a:lnTo>
                  <a:lnTo>
                    <a:pt x="14" y="0"/>
                  </a:lnTo>
                  <a:lnTo>
                    <a:pt x="0" y="2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13" name="Freeform 2540"/>
            <p:cNvSpPr>
              <a:spLocks/>
            </p:cNvSpPr>
            <p:nvPr/>
          </p:nvSpPr>
          <p:spPr bwMode="auto">
            <a:xfrm>
              <a:off x="3955792" y="4416327"/>
              <a:ext cx="83901" cy="97765"/>
            </a:xfrm>
            <a:custGeom>
              <a:avLst/>
              <a:gdLst>
                <a:gd name="T0" fmla="*/ 0 w 55"/>
                <a:gd name="T1" fmla="*/ 20 h 55"/>
                <a:gd name="T2" fmla="*/ 0 w 55"/>
                <a:gd name="T3" fmla="*/ 20 h 55"/>
                <a:gd name="T4" fmla="*/ 17 w 55"/>
                <a:gd name="T5" fmla="*/ 0 h 55"/>
                <a:gd name="T6" fmla="*/ 25 w 55"/>
                <a:gd name="T7" fmla="*/ 0 h 55"/>
                <a:gd name="T8" fmla="*/ 26 w 55"/>
                <a:gd name="T9" fmla="*/ 14 h 55"/>
                <a:gd name="T10" fmla="*/ 40 w 55"/>
                <a:gd name="T11" fmla="*/ 12 h 55"/>
                <a:gd name="T12" fmla="*/ 39 w 55"/>
                <a:gd name="T13" fmla="*/ 25 h 55"/>
                <a:gd name="T14" fmla="*/ 54 w 55"/>
                <a:gd name="T15" fmla="*/ 34 h 55"/>
                <a:gd name="T16" fmla="*/ 52 w 55"/>
                <a:gd name="T17" fmla="*/ 54 h 55"/>
                <a:gd name="T18" fmla="*/ 0 w 55"/>
                <a:gd name="T19" fmla="*/ 20 h 55"/>
                <a:gd name="T20" fmla="*/ 0 w 55"/>
                <a:gd name="T21" fmla="*/ 20 h 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"/>
                <a:gd name="T34" fmla="*/ 0 h 55"/>
                <a:gd name="T35" fmla="*/ 55 w 55"/>
                <a:gd name="T36" fmla="*/ 55 h 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" h="55">
                  <a:moveTo>
                    <a:pt x="0" y="20"/>
                  </a:moveTo>
                  <a:lnTo>
                    <a:pt x="0" y="2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26" y="14"/>
                  </a:lnTo>
                  <a:lnTo>
                    <a:pt x="40" y="12"/>
                  </a:lnTo>
                  <a:lnTo>
                    <a:pt x="39" y="25"/>
                  </a:lnTo>
                  <a:lnTo>
                    <a:pt x="54" y="34"/>
                  </a:lnTo>
                  <a:lnTo>
                    <a:pt x="52" y="54"/>
                  </a:lnTo>
                  <a:lnTo>
                    <a:pt x="0" y="20"/>
                  </a:lnTo>
                </a:path>
              </a:pathLst>
            </a:custGeom>
            <a:solidFill>
              <a:srgbClr val="297A66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14" name="Freeform 2541"/>
            <p:cNvSpPr>
              <a:spLocks/>
            </p:cNvSpPr>
            <p:nvPr/>
          </p:nvSpPr>
          <p:spPr bwMode="auto">
            <a:xfrm>
              <a:off x="4387499" y="3792410"/>
              <a:ext cx="326450" cy="353731"/>
            </a:xfrm>
            <a:custGeom>
              <a:avLst/>
              <a:gdLst>
                <a:gd name="T0" fmla="*/ 0 w 214"/>
                <a:gd name="T1" fmla="*/ 103 h 199"/>
                <a:gd name="T2" fmla="*/ 0 w 214"/>
                <a:gd name="T3" fmla="*/ 103 h 199"/>
                <a:gd name="T4" fmla="*/ 0 w 214"/>
                <a:gd name="T5" fmla="*/ 42 h 199"/>
                <a:gd name="T6" fmla="*/ 27 w 214"/>
                <a:gd name="T7" fmla="*/ 0 h 199"/>
                <a:gd name="T8" fmla="*/ 78 w 214"/>
                <a:gd name="T9" fmla="*/ 12 h 199"/>
                <a:gd name="T10" fmla="*/ 87 w 214"/>
                <a:gd name="T11" fmla="*/ 27 h 199"/>
                <a:gd name="T12" fmla="*/ 129 w 214"/>
                <a:gd name="T13" fmla="*/ 42 h 199"/>
                <a:gd name="T14" fmla="*/ 143 w 214"/>
                <a:gd name="T15" fmla="*/ 37 h 199"/>
                <a:gd name="T16" fmla="*/ 144 w 214"/>
                <a:gd name="T17" fmla="*/ 15 h 199"/>
                <a:gd name="T18" fmla="*/ 157 w 214"/>
                <a:gd name="T19" fmla="*/ 5 h 199"/>
                <a:gd name="T20" fmla="*/ 213 w 214"/>
                <a:gd name="T21" fmla="*/ 22 h 199"/>
                <a:gd name="T22" fmla="*/ 207 w 214"/>
                <a:gd name="T23" fmla="*/ 46 h 199"/>
                <a:gd name="T24" fmla="*/ 213 w 214"/>
                <a:gd name="T25" fmla="*/ 162 h 199"/>
                <a:gd name="T26" fmla="*/ 213 w 214"/>
                <a:gd name="T27" fmla="*/ 190 h 199"/>
                <a:gd name="T28" fmla="*/ 201 w 214"/>
                <a:gd name="T29" fmla="*/ 190 h 199"/>
                <a:gd name="T30" fmla="*/ 201 w 214"/>
                <a:gd name="T31" fmla="*/ 198 h 199"/>
                <a:gd name="T32" fmla="*/ 91 w 214"/>
                <a:gd name="T33" fmla="*/ 142 h 199"/>
                <a:gd name="T34" fmla="*/ 77 w 214"/>
                <a:gd name="T35" fmla="*/ 147 h 199"/>
                <a:gd name="T36" fmla="*/ 32 w 214"/>
                <a:gd name="T37" fmla="*/ 141 h 199"/>
                <a:gd name="T38" fmla="*/ 0 w 214"/>
                <a:gd name="T39" fmla="*/ 103 h 199"/>
                <a:gd name="T40" fmla="*/ 0 w 214"/>
                <a:gd name="T41" fmla="*/ 103 h 1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14"/>
                <a:gd name="T64" fmla="*/ 0 h 199"/>
                <a:gd name="T65" fmla="*/ 214 w 214"/>
                <a:gd name="T66" fmla="*/ 199 h 1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14" h="199">
                  <a:moveTo>
                    <a:pt x="0" y="103"/>
                  </a:moveTo>
                  <a:lnTo>
                    <a:pt x="0" y="103"/>
                  </a:lnTo>
                  <a:lnTo>
                    <a:pt x="0" y="42"/>
                  </a:lnTo>
                  <a:lnTo>
                    <a:pt x="27" y="0"/>
                  </a:lnTo>
                  <a:lnTo>
                    <a:pt x="78" y="12"/>
                  </a:lnTo>
                  <a:lnTo>
                    <a:pt x="87" y="27"/>
                  </a:lnTo>
                  <a:lnTo>
                    <a:pt x="129" y="42"/>
                  </a:lnTo>
                  <a:lnTo>
                    <a:pt x="143" y="37"/>
                  </a:lnTo>
                  <a:lnTo>
                    <a:pt x="144" y="15"/>
                  </a:lnTo>
                  <a:lnTo>
                    <a:pt x="157" y="5"/>
                  </a:lnTo>
                  <a:lnTo>
                    <a:pt x="213" y="22"/>
                  </a:lnTo>
                  <a:lnTo>
                    <a:pt x="207" y="46"/>
                  </a:lnTo>
                  <a:lnTo>
                    <a:pt x="213" y="162"/>
                  </a:lnTo>
                  <a:lnTo>
                    <a:pt x="213" y="190"/>
                  </a:lnTo>
                  <a:lnTo>
                    <a:pt x="201" y="190"/>
                  </a:lnTo>
                  <a:lnTo>
                    <a:pt x="201" y="198"/>
                  </a:lnTo>
                  <a:lnTo>
                    <a:pt x="91" y="142"/>
                  </a:lnTo>
                  <a:lnTo>
                    <a:pt x="77" y="147"/>
                  </a:lnTo>
                  <a:lnTo>
                    <a:pt x="32" y="141"/>
                  </a:lnTo>
                  <a:lnTo>
                    <a:pt x="0" y="103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15" name="Freeform 2542"/>
            <p:cNvSpPr>
              <a:spLocks/>
            </p:cNvSpPr>
            <p:nvPr/>
          </p:nvSpPr>
          <p:spPr bwMode="auto">
            <a:xfrm>
              <a:off x="5089213" y="4914037"/>
              <a:ext cx="147970" cy="337733"/>
            </a:xfrm>
            <a:custGeom>
              <a:avLst/>
              <a:gdLst>
                <a:gd name="T0" fmla="*/ 0 w 97"/>
                <a:gd name="T1" fmla="*/ 135 h 190"/>
                <a:gd name="T2" fmla="*/ 0 w 97"/>
                <a:gd name="T3" fmla="*/ 135 h 190"/>
                <a:gd name="T4" fmla="*/ 9 w 97"/>
                <a:gd name="T5" fmla="*/ 173 h 190"/>
                <a:gd name="T6" fmla="*/ 27 w 97"/>
                <a:gd name="T7" fmla="*/ 189 h 190"/>
                <a:gd name="T8" fmla="*/ 57 w 97"/>
                <a:gd name="T9" fmla="*/ 173 h 190"/>
                <a:gd name="T10" fmla="*/ 90 w 97"/>
                <a:gd name="T11" fmla="*/ 43 h 190"/>
                <a:gd name="T12" fmla="*/ 96 w 97"/>
                <a:gd name="T13" fmla="*/ 48 h 190"/>
                <a:gd name="T14" fmla="*/ 82 w 97"/>
                <a:gd name="T15" fmla="*/ 0 h 190"/>
                <a:gd name="T16" fmla="*/ 64 w 97"/>
                <a:gd name="T17" fmla="*/ 20 h 190"/>
                <a:gd name="T18" fmla="*/ 65 w 97"/>
                <a:gd name="T19" fmla="*/ 34 h 190"/>
                <a:gd name="T20" fmla="*/ 44 w 97"/>
                <a:gd name="T21" fmla="*/ 49 h 190"/>
                <a:gd name="T22" fmla="*/ 17 w 97"/>
                <a:gd name="T23" fmla="*/ 56 h 190"/>
                <a:gd name="T24" fmla="*/ 10 w 97"/>
                <a:gd name="T25" fmla="*/ 73 h 190"/>
                <a:gd name="T26" fmla="*/ 17 w 97"/>
                <a:gd name="T27" fmla="*/ 106 h 190"/>
                <a:gd name="T28" fmla="*/ 0 w 97"/>
                <a:gd name="T29" fmla="*/ 135 h 190"/>
                <a:gd name="T30" fmla="*/ 0 w 97"/>
                <a:gd name="T31" fmla="*/ 135 h 19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7"/>
                <a:gd name="T49" fmla="*/ 0 h 190"/>
                <a:gd name="T50" fmla="*/ 97 w 97"/>
                <a:gd name="T51" fmla="*/ 190 h 19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7" h="190">
                  <a:moveTo>
                    <a:pt x="0" y="135"/>
                  </a:moveTo>
                  <a:lnTo>
                    <a:pt x="0" y="135"/>
                  </a:lnTo>
                  <a:lnTo>
                    <a:pt x="9" y="173"/>
                  </a:lnTo>
                  <a:lnTo>
                    <a:pt x="27" y="189"/>
                  </a:lnTo>
                  <a:lnTo>
                    <a:pt x="57" y="173"/>
                  </a:lnTo>
                  <a:lnTo>
                    <a:pt x="90" y="43"/>
                  </a:lnTo>
                  <a:lnTo>
                    <a:pt x="96" y="48"/>
                  </a:lnTo>
                  <a:lnTo>
                    <a:pt x="82" y="0"/>
                  </a:lnTo>
                  <a:lnTo>
                    <a:pt x="64" y="20"/>
                  </a:lnTo>
                  <a:lnTo>
                    <a:pt x="65" y="34"/>
                  </a:lnTo>
                  <a:lnTo>
                    <a:pt x="44" y="49"/>
                  </a:lnTo>
                  <a:lnTo>
                    <a:pt x="17" y="56"/>
                  </a:lnTo>
                  <a:lnTo>
                    <a:pt x="10" y="73"/>
                  </a:lnTo>
                  <a:lnTo>
                    <a:pt x="17" y="106"/>
                  </a:lnTo>
                  <a:lnTo>
                    <a:pt x="0" y="13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16" name="Freeform 2543"/>
            <p:cNvSpPr>
              <a:spLocks/>
            </p:cNvSpPr>
            <p:nvPr/>
          </p:nvSpPr>
          <p:spPr bwMode="auto">
            <a:xfrm>
              <a:off x="3839856" y="3947056"/>
              <a:ext cx="254753" cy="314625"/>
            </a:xfrm>
            <a:custGeom>
              <a:avLst/>
              <a:gdLst>
                <a:gd name="T0" fmla="*/ 0 w 167"/>
                <a:gd name="T1" fmla="*/ 89 h 177"/>
                <a:gd name="T2" fmla="*/ 0 w 167"/>
                <a:gd name="T3" fmla="*/ 89 h 177"/>
                <a:gd name="T4" fmla="*/ 10 w 167"/>
                <a:gd name="T5" fmla="*/ 99 h 177"/>
                <a:gd name="T6" fmla="*/ 13 w 167"/>
                <a:gd name="T7" fmla="*/ 125 h 177"/>
                <a:gd name="T8" fmla="*/ 5 w 167"/>
                <a:gd name="T9" fmla="*/ 158 h 177"/>
                <a:gd name="T10" fmla="*/ 36 w 167"/>
                <a:gd name="T11" fmla="*/ 151 h 177"/>
                <a:gd name="T12" fmla="*/ 67 w 167"/>
                <a:gd name="T13" fmla="*/ 176 h 177"/>
                <a:gd name="T14" fmla="*/ 76 w 167"/>
                <a:gd name="T15" fmla="*/ 162 h 177"/>
                <a:gd name="T16" fmla="*/ 87 w 167"/>
                <a:gd name="T17" fmla="*/ 171 h 177"/>
                <a:gd name="T18" fmla="*/ 156 w 167"/>
                <a:gd name="T19" fmla="*/ 167 h 177"/>
                <a:gd name="T20" fmla="*/ 142 w 167"/>
                <a:gd name="T21" fmla="*/ 33 h 177"/>
                <a:gd name="T22" fmla="*/ 166 w 167"/>
                <a:gd name="T23" fmla="*/ 33 h 177"/>
                <a:gd name="T24" fmla="*/ 115 w 167"/>
                <a:gd name="T25" fmla="*/ 0 h 177"/>
                <a:gd name="T26" fmla="*/ 114 w 167"/>
                <a:gd name="T27" fmla="*/ 18 h 177"/>
                <a:gd name="T28" fmla="*/ 70 w 167"/>
                <a:gd name="T29" fmla="*/ 17 h 177"/>
                <a:gd name="T30" fmla="*/ 70 w 167"/>
                <a:gd name="T31" fmla="*/ 54 h 177"/>
                <a:gd name="T32" fmla="*/ 54 w 167"/>
                <a:gd name="T33" fmla="*/ 60 h 177"/>
                <a:gd name="T34" fmla="*/ 55 w 167"/>
                <a:gd name="T35" fmla="*/ 83 h 177"/>
                <a:gd name="T36" fmla="*/ 0 w 167"/>
                <a:gd name="T37" fmla="*/ 89 h 177"/>
                <a:gd name="T38" fmla="*/ 0 w 167"/>
                <a:gd name="T39" fmla="*/ 89 h 17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7"/>
                <a:gd name="T61" fmla="*/ 0 h 177"/>
                <a:gd name="T62" fmla="*/ 167 w 167"/>
                <a:gd name="T63" fmla="*/ 177 h 17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7" h="177">
                  <a:moveTo>
                    <a:pt x="0" y="89"/>
                  </a:moveTo>
                  <a:lnTo>
                    <a:pt x="0" y="89"/>
                  </a:lnTo>
                  <a:lnTo>
                    <a:pt x="10" y="99"/>
                  </a:lnTo>
                  <a:lnTo>
                    <a:pt x="13" y="125"/>
                  </a:lnTo>
                  <a:lnTo>
                    <a:pt x="5" y="158"/>
                  </a:lnTo>
                  <a:lnTo>
                    <a:pt x="36" y="151"/>
                  </a:lnTo>
                  <a:lnTo>
                    <a:pt x="67" y="176"/>
                  </a:lnTo>
                  <a:lnTo>
                    <a:pt x="76" y="162"/>
                  </a:lnTo>
                  <a:lnTo>
                    <a:pt x="87" y="171"/>
                  </a:lnTo>
                  <a:lnTo>
                    <a:pt x="156" y="167"/>
                  </a:lnTo>
                  <a:lnTo>
                    <a:pt x="142" y="33"/>
                  </a:lnTo>
                  <a:lnTo>
                    <a:pt x="166" y="33"/>
                  </a:lnTo>
                  <a:lnTo>
                    <a:pt x="115" y="0"/>
                  </a:lnTo>
                  <a:lnTo>
                    <a:pt x="114" y="18"/>
                  </a:lnTo>
                  <a:lnTo>
                    <a:pt x="70" y="17"/>
                  </a:lnTo>
                  <a:lnTo>
                    <a:pt x="70" y="54"/>
                  </a:lnTo>
                  <a:lnTo>
                    <a:pt x="54" y="60"/>
                  </a:lnTo>
                  <a:lnTo>
                    <a:pt x="55" y="83"/>
                  </a:lnTo>
                  <a:lnTo>
                    <a:pt x="0" y="89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17" name="Freeform 2544"/>
            <p:cNvSpPr>
              <a:spLocks/>
            </p:cNvSpPr>
            <p:nvPr/>
          </p:nvSpPr>
          <p:spPr bwMode="auto">
            <a:xfrm>
              <a:off x="4816154" y="4873154"/>
              <a:ext cx="221193" cy="405278"/>
            </a:xfrm>
            <a:custGeom>
              <a:avLst/>
              <a:gdLst>
                <a:gd name="T0" fmla="*/ 0 w 145"/>
                <a:gd name="T1" fmla="*/ 63 h 228"/>
                <a:gd name="T2" fmla="*/ 0 w 145"/>
                <a:gd name="T3" fmla="*/ 63 h 228"/>
                <a:gd name="T4" fmla="*/ 4 w 145"/>
                <a:gd name="T5" fmla="*/ 70 h 228"/>
                <a:gd name="T6" fmla="*/ 38 w 145"/>
                <a:gd name="T7" fmla="*/ 81 h 228"/>
                <a:gd name="T8" fmla="*/ 41 w 145"/>
                <a:gd name="T9" fmla="*/ 95 h 228"/>
                <a:gd name="T10" fmla="*/ 39 w 145"/>
                <a:gd name="T11" fmla="*/ 131 h 228"/>
                <a:gd name="T12" fmla="*/ 21 w 145"/>
                <a:gd name="T13" fmla="*/ 168 h 228"/>
                <a:gd name="T14" fmla="*/ 26 w 145"/>
                <a:gd name="T15" fmla="*/ 213 h 228"/>
                <a:gd name="T16" fmla="*/ 28 w 145"/>
                <a:gd name="T17" fmla="*/ 227 h 228"/>
                <a:gd name="T18" fmla="*/ 39 w 145"/>
                <a:gd name="T19" fmla="*/ 227 h 228"/>
                <a:gd name="T20" fmla="*/ 39 w 145"/>
                <a:gd name="T21" fmla="*/ 212 h 228"/>
                <a:gd name="T22" fmla="*/ 74 w 145"/>
                <a:gd name="T23" fmla="*/ 191 h 228"/>
                <a:gd name="T24" fmla="*/ 64 w 145"/>
                <a:gd name="T25" fmla="*/ 131 h 228"/>
                <a:gd name="T26" fmla="*/ 143 w 145"/>
                <a:gd name="T27" fmla="*/ 70 h 228"/>
                <a:gd name="T28" fmla="*/ 144 w 145"/>
                <a:gd name="T29" fmla="*/ 0 h 228"/>
                <a:gd name="T30" fmla="*/ 124 w 145"/>
                <a:gd name="T31" fmla="*/ 12 h 228"/>
                <a:gd name="T32" fmla="*/ 69 w 145"/>
                <a:gd name="T33" fmla="*/ 15 h 228"/>
                <a:gd name="T34" fmla="*/ 68 w 145"/>
                <a:gd name="T35" fmla="*/ 41 h 228"/>
                <a:gd name="T36" fmla="*/ 82 w 145"/>
                <a:gd name="T37" fmla="*/ 61 h 228"/>
                <a:gd name="T38" fmla="*/ 74 w 145"/>
                <a:gd name="T39" fmla="*/ 91 h 228"/>
                <a:gd name="T40" fmla="*/ 59 w 145"/>
                <a:gd name="T41" fmla="*/ 75 h 228"/>
                <a:gd name="T42" fmla="*/ 61 w 145"/>
                <a:gd name="T43" fmla="*/ 55 h 228"/>
                <a:gd name="T44" fmla="*/ 44 w 145"/>
                <a:gd name="T45" fmla="*/ 49 h 228"/>
                <a:gd name="T46" fmla="*/ 0 w 145"/>
                <a:gd name="T47" fmla="*/ 63 h 228"/>
                <a:gd name="T48" fmla="*/ 0 w 145"/>
                <a:gd name="T49" fmla="*/ 63 h 22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5"/>
                <a:gd name="T76" fmla="*/ 0 h 228"/>
                <a:gd name="T77" fmla="*/ 145 w 145"/>
                <a:gd name="T78" fmla="*/ 228 h 22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5" h="228">
                  <a:moveTo>
                    <a:pt x="0" y="63"/>
                  </a:moveTo>
                  <a:lnTo>
                    <a:pt x="0" y="63"/>
                  </a:lnTo>
                  <a:lnTo>
                    <a:pt x="4" y="70"/>
                  </a:lnTo>
                  <a:lnTo>
                    <a:pt x="38" y="81"/>
                  </a:lnTo>
                  <a:lnTo>
                    <a:pt x="41" y="95"/>
                  </a:lnTo>
                  <a:lnTo>
                    <a:pt x="39" y="131"/>
                  </a:lnTo>
                  <a:lnTo>
                    <a:pt x="21" y="168"/>
                  </a:lnTo>
                  <a:lnTo>
                    <a:pt x="26" y="213"/>
                  </a:lnTo>
                  <a:lnTo>
                    <a:pt x="28" y="227"/>
                  </a:lnTo>
                  <a:lnTo>
                    <a:pt x="39" y="227"/>
                  </a:lnTo>
                  <a:lnTo>
                    <a:pt x="39" y="212"/>
                  </a:lnTo>
                  <a:lnTo>
                    <a:pt x="74" y="191"/>
                  </a:lnTo>
                  <a:lnTo>
                    <a:pt x="64" y="131"/>
                  </a:lnTo>
                  <a:lnTo>
                    <a:pt x="143" y="70"/>
                  </a:lnTo>
                  <a:lnTo>
                    <a:pt x="144" y="0"/>
                  </a:lnTo>
                  <a:lnTo>
                    <a:pt x="124" y="12"/>
                  </a:lnTo>
                  <a:lnTo>
                    <a:pt x="69" y="15"/>
                  </a:lnTo>
                  <a:lnTo>
                    <a:pt x="68" y="41"/>
                  </a:lnTo>
                  <a:lnTo>
                    <a:pt x="82" y="61"/>
                  </a:lnTo>
                  <a:lnTo>
                    <a:pt x="74" y="91"/>
                  </a:lnTo>
                  <a:lnTo>
                    <a:pt x="59" y="75"/>
                  </a:lnTo>
                  <a:lnTo>
                    <a:pt x="61" y="55"/>
                  </a:lnTo>
                  <a:lnTo>
                    <a:pt x="44" y="49"/>
                  </a:lnTo>
                  <a:lnTo>
                    <a:pt x="0" y="63"/>
                  </a:lnTo>
                </a:path>
              </a:pathLst>
            </a:custGeom>
            <a:solidFill>
              <a:srgbClr val="297A66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18" name="Freeform 2545"/>
            <p:cNvSpPr>
              <a:spLocks/>
            </p:cNvSpPr>
            <p:nvPr/>
          </p:nvSpPr>
          <p:spPr bwMode="auto">
            <a:xfrm>
              <a:off x="3816975" y="4291984"/>
              <a:ext cx="64069" cy="46216"/>
            </a:xfrm>
            <a:custGeom>
              <a:avLst/>
              <a:gdLst>
                <a:gd name="T0" fmla="*/ 0 w 42"/>
                <a:gd name="T1" fmla="*/ 3 h 26"/>
                <a:gd name="T2" fmla="*/ 0 w 42"/>
                <a:gd name="T3" fmla="*/ 3 h 26"/>
                <a:gd name="T4" fmla="*/ 12 w 42"/>
                <a:gd name="T5" fmla="*/ 14 h 26"/>
                <a:gd name="T6" fmla="*/ 25 w 42"/>
                <a:gd name="T7" fmla="*/ 11 h 26"/>
                <a:gd name="T8" fmla="*/ 18 w 42"/>
                <a:gd name="T9" fmla="*/ 14 h 26"/>
                <a:gd name="T10" fmla="*/ 24 w 42"/>
                <a:gd name="T11" fmla="*/ 25 h 26"/>
                <a:gd name="T12" fmla="*/ 41 w 42"/>
                <a:gd name="T13" fmla="*/ 14 h 26"/>
                <a:gd name="T14" fmla="*/ 41 w 42"/>
                <a:gd name="T15" fmla="*/ 0 h 26"/>
                <a:gd name="T16" fmla="*/ 0 w 42"/>
                <a:gd name="T17" fmla="*/ 3 h 26"/>
                <a:gd name="T18" fmla="*/ 0 w 42"/>
                <a:gd name="T19" fmla="*/ 3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2"/>
                <a:gd name="T31" fmla="*/ 0 h 26"/>
                <a:gd name="T32" fmla="*/ 42 w 42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2" h="26">
                  <a:moveTo>
                    <a:pt x="0" y="3"/>
                  </a:moveTo>
                  <a:lnTo>
                    <a:pt x="0" y="3"/>
                  </a:lnTo>
                  <a:lnTo>
                    <a:pt x="12" y="14"/>
                  </a:lnTo>
                  <a:lnTo>
                    <a:pt x="25" y="11"/>
                  </a:lnTo>
                  <a:lnTo>
                    <a:pt x="18" y="14"/>
                  </a:lnTo>
                  <a:lnTo>
                    <a:pt x="24" y="25"/>
                  </a:lnTo>
                  <a:lnTo>
                    <a:pt x="41" y="14"/>
                  </a:lnTo>
                  <a:lnTo>
                    <a:pt x="41" y="0"/>
                  </a:lnTo>
                  <a:lnTo>
                    <a:pt x="0" y="3"/>
                  </a:lnTo>
                </a:path>
              </a:pathLst>
            </a:custGeom>
            <a:solidFill>
              <a:srgbClr val="297A66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19" name="Freeform 2546"/>
            <p:cNvSpPr>
              <a:spLocks/>
            </p:cNvSpPr>
            <p:nvPr/>
          </p:nvSpPr>
          <p:spPr bwMode="auto">
            <a:xfrm>
              <a:off x="5249386" y="3977274"/>
              <a:ext cx="13730" cy="40883"/>
            </a:xfrm>
            <a:custGeom>
              <a:avLst/>
              <a:gdLst>
                <a:gd name="T0" fmla="*/ 0 w 9"/>
                <a:gd name="T1" fmla="*/ 18 h 23"/>
                <a:gd name="T2" fmla="*/ 0 w 9"/>
                <a:gd name="T3" fmla="*/ 18 h 23"/>
                <a:gd name="T4" fmla="*/ 4 w 9"/>
                <a:gd name="T5" fmla="*/ 22 h 23"/>
                <a:gd name="T6" fmla="*/ 8 w 9"/>
                <a:gd name="T7" fmla="*/ 21 h 23"/>
                <a:gd name="T8" fmla="*/ 5 w 9"/>
                <a:gd name="T9" fmla="*/ 0 h 23"/>
                <a:gd name="T10" fmla="*/ 0 w 9"/>
                <a:gd name="T11" fmla="*/ 18 h 23"/>
                <a:gd name="T12" fmla="*/ 0 w 9"/>
                <a:gd name="T13" fmla="*/ 18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23"/>
                <a:gd name="T23" fmla="*/ 9 w 9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23">
                  <a:moveTo>
                    <a:pt x="0" y="18"/>
                  </a:moveTo>
                  <a:lnTo>
                    <a:pt x="0" y="18"/>
                  </a:lnTo>
                  <a:lnTo>
                    <a:pt x="4" y="22"/>
                  </a:lnTo>
                  <a:lnTo>
                    <a:pt x="8" y="21"/>
                  </a:lnTo>
                  <a:lnTo>
                    <a:pt x="5" y="0"/>
                  </a:lnTo>
                  <a:lnTo>
                    <a:pt x="0" y="1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20" name="Freeform 2547"/>
            <p:cNvSpPr>
              <a:spLocks/>
            </p:cNvSpPr>
            <p:nvPr/>
          </p:nvSpPr>
          <p:spPr bwMode="auto">
            <a:xfrm>
              <a:off x="4797849" y="4643851"/>
              <a:ext cx="36611" cy="40883"/>
            </a:xfrm>
            <a:custGeom>
              <a:avLst/>
              <a:gdLst>
                <a:gd name="T0" fmla="*/ 0 w 24"/>
                <a:gd name="T1" fmla="*/ 22 h 23"/>
                <a:gd name="T2" fmla="*/ 0 w 24"/>
                <a:gd name="T3" fmla="*/ 22 h 23"/>
                <a:gd name="T4" fmla="*/ 9 w 24"/>
                <a:gd name="T5" fmla="*/ 4 h 23"/>
                <a:gd name="T6" fmla="*/ 20 w 24"/>
                <a:gd name="T7" fmla="*/ 0 h 23"/>
                <a:gd name="T8" fmla="*/ 23 w 24"/>
                <a:gd name="T9" fmla="*/ 18 h 23"/>
                <a:gd name="T10" fmla="*/ 0 w 24"/>
                <a:gd name="T11" fmla="*/ 22 h 23"/>
                <a:gd name="T12" fmla="*/ 0 w 24"/>
                <a:gd name="T13" fmla="*/ 22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3"/>
                <a:gd name="T23" fmla="*/ 24 w 24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3">
                  <a:moveTo>
                    <a:pt x="0" y="22"/>
                  </a:moveTo>
                  <a:lnTo>
                    <a:pt x="0" y="22"/>
                  </a:lnTo>
                  <a:lnTo>
                    <a:pt x="9" y="4"/>
                  </a:lnTo>
                  <a:lnTo>
                    <a:pt x="20" y="0"/>
                  </a:lnTo>
                  <a:lnTo>
                    <a:pt x="23" y="18"/>
                  </a:lnTo>
                  <a:lnTo>
                    <a:pt x="0" y="2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21" name="Freeform 2548"/>
            <p:cNvSpPr>
              <a:spLocks/>
            </p:cNvSpPr>
            <p:nvPr/>
          </p:nvSpPr>
          <p:spPr bwMode="auto">
            <a:xfrm>
              <a:off x="3916130" y="4378998"/>
              <a:ext cx="67121" cy="74656"/>
            </a:xfrm>
            <a:custGeom>
              <a:avLst/>
              <a:gdLst>
                <a:gd name="T0" fmla="*/ 0 w 44"/>
                <a:gd name="T1" fmla="*/ 12 h 42"/>
                <a:gd name="T2" fmla="*/ 0 w 44"/>
                <a:gd name="T3" fmla="*/ 12 h 42"/>
                <a:gd name="T4" fmla="*/ 5 w 44"/>
                <a:gd name="T5" fmla="*/ 28 h 42"/>
                <a:gd name="T6" fmla="*/ 26 w 44"/>
                <a:gd name="T7" fmla="*/ 41 h 42"/>
                <a:gd name="T8" fmla="*/ 43 w 44"/>
                <a:gd name="T9" fmla="*/ 21 h 42"/>
                <a:gd name="T10" fmla="*/ 29 w 44"/>
                <a:gd name="T11" fmla="*/ 0 h 42"/>
                <a:gd name="T12" fmla="*/ 0 w 44"/>
                <a:gd name="T13" fmla="*/ 12 h 42"/>
                <a:gd name="T14" fmla="*/ 0 w 44"/>
                <a:gd name="T15" fmla="*/ 12 h 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4"/>
                <a:gd name="T25" fmla="*/ 0 h 42"/>
                <a:gd name="T26" fmla="*/ 44 w 44"/>
                <a:gd name="T27" fmla="*/ 42 h 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4" h="42">
                  <a:moveTo>
                    <a:pt x="0" y="12"/>
                  </a:moveTo>
                  <a:lnTo>
                    <a:pt x="0" y="12"/>
                  </a:lnTo>
                  <a:lnTo>
                    <a:pt x="5" y="28"/>
                  </a:lnTo>
                  <a:lnTo>
                    <a:pt x="26" y="41"/>
                  </a:lnTo>
                  <a:lnTo>
                    <a:pt x="43" y="21"/>
                  </a:lnTo>
                  <a:lnTo>
                    <a:pt x="29" y="0"/>
                  </a:lnTo>
                  <a:lnTo>
                    <a:pt x="0" y="12"/>
                  </a:lnTo>
                </a:path>
              </a:pathLst>
            </a:custGeom>
            <a:solidFill>
              <a:srgbClr val="297A66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22" name="Freeform 2549"/>
            <p:cNvSpPr>
              <a:spLocks/>
            </p:cNvSpPr>
            <p:nvPr/>
          </p:nvSpPr>
          <p:spPr bwMode="auto">
            <a:xfrm>
              <a:off x="5048025" y="4331004"/>
              <a:ext cx="213565" cy="330622"/>
            </a:xfrm>
            <a:custGeom>
              <a:avLst/>
              <a:gdLst>
                <a:gd name="T0" fmla="*/ 0 w 140"/>
                <a:gd name="T1" fmla="*/ 174 h 186"/>
                <a:gd name="T2" fmla="*/ 0 w 140"/>
                <a:gd name="T3" fmla="*/ 174 h 186"/>
                <a:gd name="T4" fmla="*/ 0 w 140"/>
                <a:gd name="T5" fmla="*/ 123 h 186"/>
                <a:gd name="T6" fmla="*/ 11 w 140"/>
                <a:gd name="T7" fmla="*/ 109 h 186"/>
                <a:gd name="T8" fmla="*/ 54 w 140"/>
                <a:gd name="T9" fmla="*/ 94 h 186"/>
                <a:gd name="T10" fmla="*/ 95 w 140"/>
                <a:gd name="T11" fmla="*/ 53 h 186"/>
                <a:gd name="T12" fmla="*/ 41 w 140"/>
                <a:gd name="T13" fmla="*/ 39 h 186"/>
                <a:gd name="T14" fmla="*/ 25 w 140"/>
                <a:gd name="T15" fmla="*/ 15 h 186"/>
                <a:gd name="T16" fmla="*/ 31 w 140"/>
                <a:gd name="T17" fmla="*/ 7 h 186"/>
                <a:gd name="T18" fmla="*/ 52 w 140"/>
                <a:gd name="T19" fmla="*/ 21 h 186"/>
                <a:gd name="T20" fmla="*/ 133 w 140"/>
                <a:gd name="T21" fmla="*/ 0 h 186"/>
                <a:gd name="T22" fmla="*/ 139 w 140"/>
                <a:gd name="T23" fmla="*/ 21 h 186"/>
                <a:gd name="T24" fmla="*/ 90 w 140"/>
                <a:gd name="T25" fmla="*/ 108 h 186"/>
                <a:gd name="T26" fmla="*/ 7 w 140"/>
                <a:gd name="T27" fmla="*/ 185 h 186"/>
                <a:gd name="T28" fmla="*/ 0 w 140"/>
                <a:gd name="T29" fmla="*/ 174 h 186"/>
                <a:gd name="T30" fmla="*/ 0 w 140"/>
                <a:gd name="T31" fmla="*/ 174 h 1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0"/>
                <a:gd name="T49" fmla="*/ 0 h 186"/>
                <a:gd name="T50" fmla="*/ 140 w 140"/>
                <a:gd name="T51" fmla="*/ 186 h 1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0" h="186">
                  <a:moveTo>
                    <a:pt x="0" y="174"/>
                  </a:moveTo>
                  <a:lnTo>
                    <a:pt x="0" y="174"/>
                  </a:lnTo>
                  <a:lnTo>
                    <a:pt x="0" y="123"/>
                  </a:lnTo>
                  <a:lnTo>
                    <a:pt x="11" y="109"/>
                  </a:lnTo>
                  <a:lnTo>
                    <a:pt x="54" y="94"/>
                  </a:lnTo>
                  <a:lnTo>
                    <a:pt x="95" y="53"/>
                  </a:lnTo>
                  <a:lnTo>
                    <a:pt x="41" y="39"/>
                  </a:lnTo>
                  <a:lnTo>
                    <a:pt x="25" y="15"/>
                  </a:lnTo>
                  <a:lnTo>
                    <a:pt x="31" y="7"/>
                  </a:lnTo>
                  <a:lnTo>
                    <a:pt x="52" y="21"/>
                  </a:lnTo>
                  <a:lnTo>
                    <a:pt x="133" y="0"/>
                  </a:lnTo>
                  <a:lnTo>
                    <a:pt x="139" y="21"/>
                  </a:lnTo>
                  <a:lnTo>
                    <a:pt x="90" y="108"/>
                  </a:lnTo>
                  <a:lnTo>
                    <a:pt x="7" y="185"/>
                  </a:lnTo>
                  <a:lnTo>
                    <a:pt x="0" y="17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23" name="Freeform 2550"/>
            <p:cNvSpPr>
              <a:spLocks/>
            </p:cNvSpPr>
            <p:nvPr/>
          </p:nvSpPr>
          <p:spPr bwMode="auto">
            <a:xfrm>
              <a:off x="4715473" y="4997582"/>
              <a:ext cx="164750" cy="175977"/>
            </a:xfrm>
            <a:custGeom>
              <a:avLst/>
              <a:gdLst>
                <a:gd name="T0" fmla="*/ 0 w 108"/>
                <a:gd name="T1" fmla="*/ 30 h 99"/>
                <a:gd name="T2" fmla="*/ 0 w 108"/>
                <a:gd name="T3" fmla="*/ 30 h 99"/>
                <a:gd name="T4" fmla="*/ 0 w 108"/>
                <a:gd name="T5" fmla="*/ 30 h 99"/>
                <a:gd name="T6" fmla="*/ 24 w 108"/>
                <a:gd name="T7" fmla="*/ 31 h 99"/>
                <a:gd name="T8" fmla="*/ 48 w 108"/>
                <a:gd name="T9" fmla="*/ 13 h 99"/>
                <a:gd name="T10" fmla="*/ 49 w 108"/>
                <a:gd name="T11" fmla="*/ 5 h 99"/>
                <a:gd name="T12" fmla="*/ 70 w 108"/>
                <a:gd name="T13" fmla="*/ 0 h 99"/>
                <a:gd name="T14" fmla="*/ 104 w 108"/>
                <a:gd name="T15" fmla="*/ 11 h 99"/>
                <a:gd name="T16" fmla="*/ 107 w 108"/>
                <a:gd name="T17" fmla="*/ 25 h 99"/>
                <a:gd name="T18" fmla="*/ 105 w 108"/>
                <a:gd name="T19" fmla="*/ 61 h 99"/>
                <a:gd name="T20" fmla="*/ 87 w 108"/>
                <a:gd name="T21" fmla="*/ 98 h 99"/>
                <a:gd name="T22" fmla="*/ 56 w 108"/>
                <a:gd name="T23" fmla="*/ 92 h 99"/>
                <a:gd name="T24" fmla="*/ 38 w 108"/>
                <a:gd name="T25" fmla="*/ 83 h 99"/>
                <a:gd name="T26" fmla="*/ 0 w 108"/>
                <a:gd name="T27" fmla="*/ 30 h 99"/>
                <a:gd name="T28" fmla="*/ 0 w 108"/>
                <a:gd name="T29" fmla="*/ 30 h 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8"/>
                <a:gd name="T46" fmla="*/ 0 h 99"/>
                <a:gd name="T47" fmla="*/ 108 w 108"/>
                <a:gd name="T48" fmla="*/ 99 h 9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8" h="99">
                  <a:moveTo>
                    <a:pt x="0" y="30"/>
                  </a:moveTo>
                  <a:lnTo>
                    <a:pt x="0" y="30"/>
                  </a:lnTo>
                  <a:lnTo>
                    <a:pt x="24" y="31"/>
                  </a:lnTo>
                  <a:lnTo>
                    <a:pt x="48" y="13"/>
                  </a:lnTo>
                  <a:lnTo>
                    <a:pt x="49" y="5"/>
                  </a:lnTo>
                  <a:lnTo>
                    <a:pt x="70" y="0"/>
                  </a:lnTo>
                  <a:lnTo>
                    <a:pt x="104" y="11"/>
                  </a:lnTo>
                  <a:lnTo>
                    <a:pt x="107" y="25"/>
                  </a:lnTo>
                  <a:lnTo>
                    <a:pt x="105" y="61"/>
                  </a:lnTo>
                  <a:lnTo>
                    <a:pt x="87" y="98"/>
                  </a:lnTo>
                  <a:lnTo>
                    <a:pt x="56" y="92"/>
                  </a:lnTo>
                  <a:lnTo>
                    <a:pt x="38" y="83"/>
                  </a:lnTo>
                  <a:lnTo>
                    <a:pt x="0" y="30"/>
                  </a:lnTo>
                </a:path>
              </a:pathLst>
            </a:custGeom>
            <a:solidFill>
              <a:srgbClr val="A3CCB8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24" name="Freeform 2551"/>
            <p:cNvSpPr>
              <a:spLocks/>
            </p:cNvSpPr>
            <p:nvPr/>
          </p:nvSpPr>
          <p:spPr bwMode="auto">
            <a:xfrm>
              <a:off x="3839856" y="3934614"/>
              <a:ext cx="176954" cy="172422"/>
            </a:xfrm>
            <a:custGeom>
              <a:avLst/>
              <a:gdLst>
                <a:gd name="T0" fmla="*/ 0 w 116"/>
                <a:gd name="T1" fmla="*/ 96 h 97"/>
                <a:gd name="T2" fmla="*/ 0 w 116"/>
                <a:gd name="T3" fmla="*/ 96 h 97"/>
                <a:gd name="T4" fmla="*/ 54 w 116"/>
                <a:gd name="T5" fmla="*/ 0 h 97"/>
                <a:gd name="T6" fmla="*/ 114 w 116"/>
                <a:gd name="T7" fmla="*/ 2 h 97"/>
                <a:gd name="T8" fmla="*/ 115 w 116"/>
                <a:gd name="T9" fmla="*/ 7 h 97"/>
                <a:gd name="T10" fmla="*/ 114 w 116"/>
                <a:gd name="T11" fmla="*/ 25 h 97"/>
                <a:gd name="T12" fmla="*/ 70 w 116"/>
                <a:gd name="T13" fmla="*/ 24 h 97"/>
                <a:gd name="T14" fmla="*/ 70 w 116"/>
                <a:gd name="T15" fmla="*/ 61 h 97"/>
                <a:gd name="T16" fmla="*/ 54 w 116"/>
                <a:gd name="T17" fmla="*/ 67 h 97"/>
                <a:gd name="T18" fmla="*/ 55 w 116"/>
                <a:gd name="T19" fmla="*/ 90 h 97"/>
                <a:gd name="T20" fmla="*/ 0 w 116"/>
                <a:gd name="T21" fmla="*/ 96 h 97"/>
                <a:gd name="T22" fmla="*/ 0 w 116"/>
                <a:gd name="T23" fmla="*/ 96 h 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6"/>
                <a:gd name="T37" fmla="*/ 0 h 97"/>
                <a:gd name="T38" fmla="*/ 116 w 116"/>
                <a:gd name="T39" fmla="*/ 97 h 9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6" h="97">
                  <a:moveTo>
                    <a:pt x="0" y="96"/>
                  </a:moveTo>
                  <a:lnTo>
                    <a:pt x="0" y="96"/>
                  </a:lnTo>
                  <a:lnTo>
                    <a:pt x="54" y="0"/>
                  </a:lnTo>
                  <a:lnTo>
                    <a:pt x="114" y="2"/>
                  </a:lnTo>
                  <a:lnTo>
                    <a:pt x="115" y="7"/>
                  </a:lnTo>
                  <a:lnTo>
                    <a:pt x="114" y="25"/>
                  </a:lnTo>
                  <a:lnTo>
                    <a:pt x="70" y="24"/>
                  </a:lnTo>
                  <a:lnTo>
                    <a:pt x="70" y="61"/>
                  </a:lnTo>
                  <a:lnTo>
                    <a:pt x="54" y="67"/>
                  </a:lnTo>
                  <a:lnTo>
                    <a:pt x="55" y="90"/>
                  </a:lnTo>
                  <a:lnTo>
                    <a:pt x="0" y="9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25" name="Freeform 2552"/>
            <p:cNvSpPr>
              <a:spLocks/>
            </p:cNvSpPr>
            <p:nvPr/>
          </p:nvSpPr>
          <p:spPr bwMode="auto">
            <a:xfrm>
              <a:off x="4649879" y="4053708"/>
              <a:ext cx="346280" cy="479936"/>
            </a:xfrm>
            <a:custGeom>
              <a:avLst/>
              <a:gdLst>
                <a:gd name="T0" fmla="*/ 0 w 227"/>
                <a:gd name="T1" fmla="*/ 142 h 270"/>
                <a:gd name="T2" fmla="*/ 0 w 227"/>
                <a:gd name="T3" fmla="*/ 142 h 270"/>
                <a:gd name="T4" fmla="*/ 10 w 227"/>
                <a:gd name="T5" fmla="*/ 169 h 270"/>
                <a:gd name="T6" fmla="*/ 20 w 227"/>
                <a:gd name="T7" fmla="*/ 198 h 270"/>
                <a:gd name="T8" fmla="*/ 43 w 227"/>
                <a:gd name="T9" fmla="*/ 209 h 270"/>
                <a:gd name="T10" fmla="*/ 76 w 227"/>
                <a:gd name="T11" fmla="*/ 249 h 270"/>
                <a:gd name="T12" fmla="*/ 122 w 227"/>
                <a:gd name="T13" fmla="*/ 269 h 270"/>
                <a:gd name="T14" fmla="*/ 164 w 227"/>
                <a:gd name="T15" fmla="*/ 264 h 270"/>
                <a:gd name="T16" fmla="*/ 189 w 227"/>
                <a:gd name="T17" fmla="*/ 256 h 270"/>
                <a:gd name="T18" fmla="*/ 174 w 227"/>
                <a:gd name="T19" fmla="*/ 227 h 270"/>
                <a:gd name="T20" fmla="*/ 150 w 227"/>
                <a:gd name="T21" fmla="*/ 211 h 270"/>
                <a:gd name="T22" fmla="*/ 166 w 227"/>
                <a:gd name="T23" fmla="*/ 200 h 270"/>
                <a:gd name="T24" fmla="*/ 167 w 227"/>
                <a:gd name="T25" fmla="*/ 176 h 270"/>
                <a:gd name="T26" fmla="*/ 194 w 227"/>
                <a:gd name="T27" fmla="*/ 143 h 270"/>
                <a:gd name="T28" fmla="*/ 205 w 227"/>
                <a:gd name="T29" fmla="*/ 84 h 270"/>
                <a:gd name="T30" fmla="*/ 226 w 227"/>
                <a:gd name="T31" fmla="*/ 71 h 270"/>
                <a:gd name="T32" fmla="*/ 210 w 227"/>
                <a:gd name="T33" fmla="*/ 59 h 270"/>
                <a:gd name="T34" fmla="*/ 203 w 227"/>
                <a:gd name="T35" fmla="*/ 16 h 270"/>
                <a:gd name="T36" fmla="*/ 185 w 227"/>
                <a:gd name="T37" fmla="*/ 0 h 270"/>
                <a:gd name="T38" fmla="*/ 164 w 227"/>
                <a:gd name="T39" fmla="*/ 18 h 270"/>
                <a:gd name="T40" fmla="*/ 41 w 227"/>
                <a:gd name="T41" fmla="*/ 15 h 270"/>
                <a:gd name="T42" fmla="*/ 41 w 227"/>
                <a:gd name="T43" fmla="*/ 43 h 270"/>
                <a:gd name="T44" fmla="*/ 29 w 227"/>
                <a:gd name="T45" fmla="*/ 43 h 270"/>
                <a:gd name="T46" fmla="*/ 29 w 227"/>
                <a:gd name="T47" fmla="*/ 51 h 270"/>
                <a:gd name="T48" fmla="*/ 28 w 227"/>
                <a:gd name="T49" fmla="*/ 103 h 270"/>
                <a:gd name="T50" fmla="*/ 14 w 227"/>
                <a:gd name="T51" fmla="*/ 106 h 270"/>
                <a:gd name="T52" fmla="*/ 0 w 227"/>
                <a:gd name="T53" fmla="*/ 142 h 270"/>
                <a:gd name="T54" fmla="*/ 0 w 227"/>
                <a:gd name="T55" fmla="*/ 142 h 27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27"/>
                <a:gd name="T85" fmla="*/ 0 h 270"/>
                <a:gd name="T86" fmla="*/ 227 w 227"/>
                <a:gd name="T87" fmla="*/ 270 h 27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27" h="270">
                  <a:moveTo>
                    <a:pt x="0" y="142"/>
                  </a:moveTo>
                  <a:lnTo>
                    <a:pt x="0" y="142"/>
                  </a:lnTo>
                  <a:lnTo>
                    <a:pt x="10" y="169"/>
                  </a:lnTo>
                  <a:lnTo>
                    <a:pt x="20" y="198"/>
                  </a:lnTo>
                  <a:lnTo>
                    <a:pt x="43" y="209"/>
                  </a:lnTo>
                  <a:lnTo>
                    <a:pt x="76" y="249"/>
                  </a:lnTo>
                  <a:lnTo>
                    <a:pt x="122" y="269"/>
                  </a:lnTo>
                  <a:lnTo>
                    <a:pt x="164" y="264"/>
                  </a:lnTo>
                  <a:lnTo>
                    <a:pt x="189" y="256"/>
                  </a:lnTo>
                  <a:lnTo>
                    <a:pt x="174" y="227"/>
                  </a:lnTo>
                  <a:lnTo>
                    <a:pt x="150" y="211"/>
                  </a:lnTo>
                  <a:lnTo>
                    <a:pt x="166" y="200"/>
                  </a:lnTo>
                  <a:lnTo>
                    <a:pt x="167" y="176"/>
                  </a:lnTo>
                  <a:lnTo>
                    <a:pt x="194" y="143"/>
                  </a:lnTo>
                  <a:lnTo>
                    <a:pt x="205" y="84"/>
                  </a:lnTo>
                  <a:lnTo>
                    <a:pt x="226" y="71"/>
                  </a:lnTo>
                  <a:lnTo>
                    <a:pt x="210" y="59"/>
                  </a:lnTo>
                  <a:lnTo>
                    <a:pt x="203" y="16"/>
                  </a:lnTo>
                  <a:lnTo>
                    <a:pt x="185" y="0"/>
                  </a:lnTo>
                  <a:lnTo>
                    <a:pt x="164" y="18"/>
                  </a:lnTo>
                  <a:lnTo>
                    <a:pt x="41" y="15"/>
                  </a:lnTo>
                  <a:lnTo>
                    <a:pt x="41" y="43"/>
                  </a:lnTo>
                  <a:lnTo>
                    <a:pt x="29" y="43"/>
                  </a:lnTo>
                  <a:lnTo>
                    <a:pt x="29" y="51"/>
                  </a:lnTo>
                  <a:lnTo>
                    <a:pt x="28" y="103"/>
                  </a:lnTo>
                  <a:lnTo>
                    <a:pt x="14" y="106"/>
                  </a:lnTo>
                  <a:lnTo>
                    <a:pt x="0" y="14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26" name="Freeform 2553"/>
            <p:cNvSpPr>
              <a:spLocks/>
            </p:cNvSpPr>
            <p:nvPr/>
          </p:nvSpPr>
          <p:spPr bwMode="auto">
            <a:xfrm>
              <a:off x="4189188" y="4348780"/>
              <a:ext cx="45764" cy="126205"/>
            </a:xfrm>
            <a:custGeom>
              <a:avLst/>
              <a:gdLst>
                <a:gd name="T0" fmla="*/ 0 w 30"/>
                <a:gd name="T1" fmla="*/ 0 h 71"/>
                <a:gd name="T2" fmla="*/ 0 w 30"/>
                <a:gd name="T3" fmla="*/ 0 h 71"/>
                <a:gd name="T4" fmla="*/ 15 w 30"/>
                <a:gd name="T5" fmla="*/ 4 h 71"/>
                <a:gd name="T6" fmla="*/ 29 w 30"/>
                <a:gd name="T7" fmla="*/ 67 h 71"/>
                <a:gd name="T8" fmla="*/ 19 w 30"/>
                <a:gd name="T9" fmla="*/ 70 h 71"/>
                <a:gd name="T10" fmla="*/ 0 w 30"/>
                <a:gd name="T11" fmla="*/ 0 h 71"/>
                <a:gd name="T12" fmla="*/ 0 w 30"/>
                <a:gd name="T13" fmla="*/ 0 h 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71"/>
                <a:gd name="T23" fmla="*/ 30 w 30"/>
                <a:gd name="T24" fmla="*/ 71 h 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71">
                  <a:moveTo>
                    <a:pt x="0" y="0"/>
                  </a:moveTo>
                  <a:lnTo>
                    <a:pt x="0" y="0"/>
                  </a:lnTo>
                  <a:lnTo>
                    <a:pt x="15" y="4"/>
                  </a:lnTo>
                  <a:lnTo>
                    <a:pt x="29" y="67"/>
                  </a:lnTo>
                  <a:lnTo>
                    <a:pt x="19" y="70"/>
                  </a:lnTo>
                  <a:lnTo>
                    <a:pt x="0" y="0"/>
                  </a:lnTo>
                </a:path>
              </a:pathLst>
            </a:custGeom>
            <a:solidFill>
              <a:srgbClr val="297A66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grpSp>
          <p:nvGrpSpPr>
            <p:cNvPr id="227" name="Group 2554"/>
            <p:cNvGrpSpPr/>
            <p:nvPr/>
          </p:nvGrpSpPr>
          <p:grpSpPr>
            <a:xfrm>
              <a:off x="2494511" y="3234028"/>
              <a:ext cx="4891108" cy="2823522"/>
              <a:chOff x="2494511" y="3234028"/>
              <a:chExt cx="4891108" cy="2823522"/>
            </a:xfrm>
            <a:grpFill/>
          </p:grpSpPr>
          <p:grpSp>
            <p:nvGrpSpPr>
              <p:cNvPr id="308" name="Group 8"/>
              <p:cNvGrpSpPr>
                <a:grpSpLocks/>
              </p:cNvGrpSpPr>
              <p:nvPr/>
            </p:nvGrpSpPr>
            <p:grpSpPr bwMode="auto">
              <a:xfrm>
                <a:off x="6180843" y="4486023"/>
                <a:ext cx="959580" cy="382076"/>
                <a:chOff x="4380" y="3353"/>
                <a:chExt cx="629" cy="218"/>
              </a:xfrm>
              <a:grpFill/>
            </p:grpSpPr>
            <p:sp>
              <p:nvSpPr>
                <p:cNvPr id="366" name="Freeform 9"/>
                <p:cNvSpPr>
                  <a:spLocks/>
                </p:cNvSpPr>
                <p:nvPr/>
              </p:nvSpPr>
              <p:spPr bwMode="auto">
                <a:xfrm>
                  <a:off x="4380" y="3353"/>
                  <a:ext cx="149" cy="156"/>
                </a:xfrm>
                <a:custGeom>
                  <a:avLst/>
                  <a:gdLst>
                    <a:gd name="T0" fmla="*/ 0 w 149"/>
                    <a:gd name="T1" fmla="*/ 0 h 156"/>
                    <a:gd name="T2" fmla="*/ 0 w 149"/>
                    <a:gd name="T3" fmla="*/ 0 h 156"/>
                    <a:gd name="T4" fmla="*/ 33 w 149"/>
                    <a:gd name="T5" fmla="*/ 7 h 156"/>
                    <a:gd name="T6" fmla="*/ 74 w 149"/>
                    <a:gd name="T7" fmla="*/ 47 h 156"/>
                    <a:gd name="T8" fmla="*/ 108 w 149"/>
                    <a:gd name="T9" fmla="*/ 62 h 156"/>
                    <a:gd name="T10" fmla="*/ 104 w 149"/>
                    <a:gd name="T11" fmla="*/ 73 h 156"/>
                    <a:gd name="T12" fmla="*/ 115 w 149"/>
                    <a:gd name="T13" fmla="*/ 72 h 156"/>
                    <a:gd name="T14" fmla="*/ 114 w 149"/>
                    <a:gd name="T15" fmla="*/ 87 h 156"/>
                    <a:gd name="T16" fmla="*/ 148 w 149"/>
                    <a:gd name="T17" fmla="*/ 116 h 156"/>
                    <a:gd name="T18" fmla="*/ 144 w 149"/>
                    <a:gd name="T19" fmla="*/ 154 h 156"/>
                    <a:gd name="T20" fmla="*/ 129 w 149"/>
                    <a:gd name="T21" fmla="*/ 155 h 156"/>
                    <a:gd name="T22" fmla="*/ 99 w 149"/>
                    <a:gd name="T23" fmla="*/ 133 h 156"/>
                    <a:gd name="T24" fmla="*/ 50 w 149"/>
                    <a:gd name="T25" fmla="*/ 54 h 156"/>
                    <a:gd name="T26" fmla="*/ 0 w 149"/>
                    <a:gd name="T27" fmla="*/ 0 h 156"/>
                    <a:gd name="T28" fmla="*/ 0 w 149"/>
                    <a:gd name="T29" fmla="*/ 0 h 15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49"/>
                    <a:gd name="T46" fmla="*/ 0 h 156"/>
                    <a:gd name="T47" fmla="*/ 149 w 149"/>
                    <a:gd name="T48" fmla="*/ 156 h 15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49" h="15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3" y="7"/>
                      </a:lnTo>
                      <a:lnTo>
                        <a:pt x="74" y="47"/>
                      </a:lnTo>
                      <a:lnTo>
                        <a:pt x="108" y="62"/>
                      </a:lnTo>
                      <a:lnTo>
                        <a:pt x="104" y="73"/>
                      </a:lnTo>
                      <a:lnTo>
                        <a:pt x="115" y="72"/>
                      </a:lnTo>
                      <a:lnTo>
                        <a:pt x="114" y="87"/>
                      </a:lnTo>
                      <a:lnTo>
                        <a:pt x="148" y="116"/>
                      </a:lnTo>
                      <a:lnTo>
                        <a:pt x="144" y="154"/>
                      </a:lnTo>
                      <a:lnTo>
                        <a:pt x="129" y="155"/>
                      </a:lnTo>
                      <a:lnTo>
                        <a:pt x="99" y="133"/>
                      </a:lnTo>
                      <a:lnTo>
                        <a:pt x="50" y="54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/>
                </a:p>
              </p:txBody>
            </p:sp>
            <p:sp>
              <p:nvSpPr>
                <p:cNvPr id="367" name="Freeform 10"/>
                <p:cNvSpPr>
                  <a:spLocks/>
                </p:cNvSpPr>
                <p:nvPr/>
              </p:nvSpPr>
              <p:spPr bwMode="auto">
                <a:xfrm>
                  <a:off x="4519" y="3510"/>
                  <a:ext cx="125" cy="40"/>
                </a:xfrm>
                <a:custGeom>
                  <a:avLst/>
                  <a:gdLst>
                    <a:gd name="T0" fmla="*/ 0 w 125"/>
                    <a:gd name="T1" fmla="*/ 11 h 40"/>
                    <a:gd name="T2" fmla="*/ 0 w 125"/>
                    <a:gd name="T3" fmla="*/ 11 h 40"/>
                    <a:gd name="T4" fmla="*/ 8 w 125"/>
                    <a:gd name="T5" fmla="*/ 0 h 40"/>
                    <a:gd name="T6" fmla="*/ 95 w 125"/>
                    <a:gd name="T7" fmla="*/ 12 h 40"/>
                    <a:gd name="T8" fmla="*/ 104 w 125"/>
                    <a:gd name="T9" fmla="*/ 22 h 40"/>
                    <a:gd name="T10" fmla="*/ 122 w 125"/>
                    <a:gd name="T11" fmla="*/ 26 h 40"/>
                    <a:gd name="T12" fmla="*/ 124 w 125"/>
                    <a:gd name="T13" fmla="*/ 39 h 40"/>
                    <a:gd name="T14" fmla="*/ 22 w 125"/>
                    <a:gd name="T15" fmla="*/ 21 h 40"/>
                    <a:gd name="T16" fmla="*/ 0 w 125"/>
                    <a:gd name="T17" fmla="*/ 11 h 40"/>
                    <a:gd name="T18" fmla="*/ 0 w 125"/>
                    <a:gd name="T19" fmla="*/ 11 h 4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25"/>
                    <a:gd name="T31" fmla="*/ 0 h 40"/>
                    <a:gd name="T32" fmla="*/ 125 w 125"/>
                    <a:gd name="T33" fmla="*/ 40 h 4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25" h="40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8" y="0"/>
                      </a:lnTo>
                      <a:lnTo>
                        <a:pt x="95" y="12"/>
                      </a:lnTo>
                      <a:lnTo>
                        <a:pt x="104" y="22"/>
                      </a:lnTo>
                      <a:lnTo>
                        <a:pt x="122" y="26"/>
                      </a:lnTo>
                      <a:lnTo>
                        <a:pt x="124" y="39"/>
                      </a:lnTo>
                      <a:lnTo>
                        <a:pt x="22" y="21"/>
                      </a:lnTo>
                      <a:lnTo>
                        <a:pt x="0" y="11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/>
                </a:p>
              </p:txBody>
            </p:sp>
            <p:sp>
              <p:nvSpPr>
                <p:cNvPr id="368" name="Freeform 11"/>
                <p:cNvSpPr>
                  <a:spLocks/>
                </p:cNvSpPr>
                <p:nvPr/>
              </p:nvSpPr>
              <p:spPr bwMode="auto">
                <a:xfrm>
                  <a:off x="4568" y="3371"/>
                  <a:ext cx="136" cy="116"/>
                </a:xfrm>
                <a:custGeom>
                  <a:avLst/>
                  <a:gdLst>
                    <a:gd name="T0" fmla="*/ 0 w 136"/>
                    <a:gd name="T1" fmla="*/ 52 h 116"/>
                    <a:gd name="T2" fmla="*/ 0 w 136"/>
                    <a:gd name="T3" fmla="*/ 52 h 116"/>
                    <a:gd name="T4" fmla="*/ 9 w 136"/>
                    <a:gd name="T5" fmla="*/ 36 h 116"/>
                    <a:gd name="T6" fmla="*/ 21 w 136"/>
                    <a:gd name="T7" fmla="*/ 46 h 116"/>
                    <a:gd name="T8" fmla="*/ 62 w 136"/>
                    <a:gd name="T9" fmla="*/ 43 h 116"/>
                    <a:gd name="T10" fmla="*/ 75 w 136"/>
                    <a:gd name="T11" fmla="*/ 37 h 116"/>
                    <a:gd name="T12" fmla="*/ 93 w 136"/>
                    <a:gd name="T13" fmla="*/ 0 h 116"/>
                    <a:gd name="T14" fmla="*/ 117 w 136"/>
                    <a:gd name="T15" fmla="*/ 1 h 116"/>
                    <a:gd name="T16" fmla="*/ 112 w 136"/>
                    <a:gd name="T17" fmla="*/ 11 h 116"/>
                    <a:gd name="T18" fmla="*/ 135 w 136"/>
                    <a:gd name="T19" fmla="*/ 46 h 116"/>
                    <a:gd name="T20" fmla="*/ 122 w 136"/>
                    <a:gd name="T21" fmla="*/ 43 h 116"/>
                    <a:gd name="T22" fmla="*/ 99 w 136"/>
                    <a:gd name="T23" fmla="*/ 82 h 116"/>
                    <a:gd name="T24" fmla="*/ 95 w 136"/>
                    <a:gd name="T25" fmla="*/ 107 h 116"/>
                    <a:gd name="T26" fmla="*/ 81 w 136"/>
                    <a:gd name="T27" fmla="*/ 115 h 116"/>
                    <a:gd name="T28" fmla="*/ 55 w 136"/>
                    <a:gd name="T29" fmla="*/ 100 h 116"/>
                    <a:gd name="T30" fmla="*/ 40 w 136"/>
                    <a:gd name="T31" fmla="*/ 107 h 116"/>
                    <a:gd name="T32" fmla="*/ 37 w 136"/>
                    <a:gd name="T33" fmla="*/ 95 h 116"/>
                    <a:gd name="T34" fmla="*/ 17 w 136"/>
                    <a:gd name="T35" fmla="*/ 97 h 116"/>
                    <a:gd name="T36" fmla="*/ 0 w 136"/>
                    <a:gd name="T37" fmla="*/ 52 h 116"/>
                    <a:gd name="T38" fmla="*/ 0 w 136"/>
                    <a:gd name="T39" fmla="*/ 52 h 11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36"/>
                    <a:gd name="T61" fmla="*/ 0 h 116"/>
                    <a:gd name="T62" fmla="*/ 136 w 136"/>
                    <a:gd name="T63" fmla="*/ 116 h 11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36" h="116">
                      <a:moveTo>
                        <a:pt x="0" y="52"/>
                      </a:moveTo>
                      <a:lnTo>
                        <a:pt x="0" y="52"/>
                      </a:lnTo>
                      <a:lnTo>
                        <a:pt x="9" y="36"/>
                      </a:lnTo>
                      <a:lnTo>
                        <a:pt x="21" y="46"/>
                      </a:lnTo>
                      <a:lnTo>
                        <a:pt x="62" y="43"/>
                      </a:lnTo>
                      <a:lnTo>
                        <a:pt x="75" y="37"/>
                      </a:lnTo>
                      <a:lnTo>
                        <a:pt x="93" y="0"/>
                      </a:lnTo>
                      <a:lnTo>
                        <a:pt x="117" y="1"/>
                      </a:lnTo>
                      <a:lnTo>
                        <a:pt x="112" y="11"/>
                      </a:lnTo>
                      <a:lnTo>
                        <a:pt x="135" y="46"/>
                      </a:lnTo>
                      <a:lnTo>
                        <a:pt x="122" y="43"/>
                      </a:lnTo>
                      <a:lnTo>
                        <a:pt x="99" y="82"/>
                      </a:lnTo>
                      <a:lnTo>
                        <a:pt x="95" y="107"/>
                      </a:lnTo>
                      <a:lnTo>
                        <a:pt x="81" y="115"/>
                      </a:lnTo>
                      <a:lnTo>
                        <a:pt x="55" y="100"/>
                      </a:lnTo>
                      <a:lnTo>
                        <a:pt x="40" y="107"/>
                      </a:lnTo>
                      <a:lnTo>
                        <a:pt x="37" y="95"/>
                      </a:lnTo>
                      <a:lnTo>
                        <a:pt x="17" y="97"/>
                      </a:lnTo>
                      <a:lnTo>
                        <a:pt x="0" y="52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/>
                </a:p>
              </p:txBody>
            </p:sp>
            <p:sp>
              <p:nvSpPr>
                <p:cNvPr id="369" name="Freeform 12"/>
                <p:cNvSpPr>
                  <a:spLocks/>
                </p:cNvSpPr>
                <p:nvPr/>
              </p:nvSpPr>
              <p:spPr bwMode="auto">
                <a:xfrm>
                  <a:off x="4674" y="3544"/>
                  <a:ext cx="34" cy="9"/>
                </a:xfrm>
                <a:custGeom>
                  <a:avLst/>
                  <a:gdLst>
                    <a:gd name="T0" fmla="*/ 0 w 34"/>
                    <a:gd name="T1" fmla="*/ 2 h 9"/>
                    <a:gd name="T2" fmla="*/ 0 w 34"/>
                    <a:gd name="T3" fmla="*/ 2 h 9"/>
                    <a:gd name="T4" fmla="*/ 4 w 34"/>
                    <a:gd name="T5" fmla="*/ 8 h 9"/>
                    <a:gd name="T6" fmla="*/ 33 w 34"/>
                    <a:gd name="T7" fmla="*/ 3 h 9"/>
                    <a:gd name="T8" fmla="*/ 11 w 34"/>
                    <a:gd name="T9" fmla="*/ 0 h 9"/>
                    <a:gd name="T10" fmla="*/ 0 w 34"/>
                    <a:gd name="T11" fmla="*/ 2 h 9"/>
                    <a:gd name="T12" fmla="*/ 0 w 34"/>
                    <a:gd name="T13" fmla="*/ 2 h 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4"/>
                    <a:gd name="T22" fmla="*/ 0 h 9"/>
                    <a:gd name="T23" fmla="*/ 34 w 34"/>
                    <a:gd name="T24" fmla="*/ 9 h 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4" h="9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4" y="8"/>
                      </a:lnTo>
                      <a:lnTo>
                        <a:pt x="33" y="3"/>
                      </a:lnTo>
                      <a:lnTo>
                        <a:pt x="11" y="0"/>
                      </a:lnTo>
                      <a:lnTo>
                        <a:pt x="0" y="2"/>
                      </a:lnTo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/>
                </a:p>
              </p:txBody>
            </p:sp>
            <p:sp>
              <p:nvSpPr>
                <p:cNvPr id="370" name="Freeform 13"/>
                <p:cNvSpPr>
                  <a:spLocks/>
                </p:cNvSpPr>
                <p:nvPr/>
              </p:nvSpPr>
              <p:spPr bwMode="auto">
                <a:xfrm>
                  <a:off x="4703" y="3405"/>
                  <a:ext cx="85" cy="101"/>
                </a:xfrm>
                <a:custGeom>
                  <a:avLst/>
                  <a:gdLst>
                    <a:gd name="T0" fmla="*/ 0 w 85"/>
                    <a:gd name="T1" fmla="*/ 60 h 101"/>
                    <a:gd name="T2" fmla="*/ 0 w 85"/>
                    <a:gd name="T3" fmla="*/ 60 h 101"/>
                    <a:gd name="T4" fmla="*/ 10 w 85"/>
                    <a:gd name="T5" fmla="*/ 78 h 101"/>
                    <a:gd name="T6" fmla="*/ 7 w 85"/>
                    <a:gd name="T7" fmla="*/ 96 h 101"/>
                    <a:gd name="T8" fmla="*/ 21 w 85"/>
                    <a:gd name="T9" fmla="*/ 100 h 101"/>
                    <a:gd name="T10" fmla="*/ 19 w 85"/>
                    <a:gd name="T11" fmla="*/ 63 h 101"/>
                    <a:gd name="T12" fmla="*/ 28 w 85"/>
                    <a:gd name="T13" fmla="*/ 60 h 101"/>
                    <a:gd name="T14" fmla="*/ 30 w 85"/>
                    <a:gd name="T15" fmla="*/ 74 h 101"/>
                    <a:gd name="T16" fmla="*/ 37 w 85"/>
                    <a:gd name="T17" fmla="*/ 90 h 101"/>
                    <a:gd name="T18" fmla="*/ 53 w 85"/>
                    <a:gd name="T19" fmla="*/ 83 h 101"/>
                    <a:gd name="T20" fmla="*/ 34 w 85"/>
                    <a:gd name="T21" fmla="*/ 48 h 101"/>
                    <a:gd name="T22" fmla="*/ 62 w 85"/>
                    <a:gd name="T23" fmla="*/ 33 h 101"/>
                    <a:gd name="T24" fmla="*/ 25 w 85"/>
                    <a:gd name="T25" fmla="*/ 43 h 101"/>
                    <a:gd name="T26" fmla="*/ 19 w 85"/>
                    <a:gd name="T27" fmla="*/ 21 h 101"/>
                    <a:gd name="T28" fmla="*/ 74 w 85"/>
                    <a:gd name="T29" fmla="*/ 19 h 101"/>
                    <a:gd name="T30" fmla="*/ 84 w 85"/>
                    <a:gd name="T31" fmla="*/ 0 h 101"/>
                    <a:gd name="T32" fmla="*/ 68 w 85"/>
                    <a:gd name="T33" fmla="*/ 12 h 101"/>
                    <a:gd name="T34" fmla="*/ 28 w 85"/>
                    <a:gd name="T35" fmla="*/ 6 h 101"/>
                    <a:gd name="T36" fmla="*/ 15 w 85"/>
                    <a:gd name="T37" fmla="*/ 14 h 101"/>
                    <a:gd name="T38" fmla="*/ 0 w 85"/>
                    <a:gd name="T39" fmla="*/ 60 h 101"/>
                    <a:gd name="T40" fmla="*/ 0 w 85"/>
                    <a:gd name="T41" fmla="*/ 60 h 10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85"/>
                    <a:gd name="T64" fmla="*/ 0 h 101"/>
                    <a:gd name="T65" fmla="*/ 85 w 85"/>
                    <a:gd name="T66" fmla="*/ 101 h 101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85" h="101">
                      <a:moveTo>
                        <a:pt x="0" y="60"/>
                      </a:moveTo>
                      <a:lnTo>
                        <a:pt x="0" y="60"/>
                      </a:lnTo>
                      <a:lnTo>
                        <a:pt x="10" y="78"/>
                      </a:lnTo>
                      <a:lnTo>
                        <a:pt x="7" y="96"/>
                      </a:lnTo>
                      <a:lnTo>
                        <a:pt x="21" y="100"/>
                      </a:lnTo>
                      <a:lnTo>
                        <a:pt x="19" y="63"/>
                      </a:lnTo>
                      <a:lnTo>
                        <a:pt x="28" y="60"/>
                      </a:lnTo>
                      <a:lnTo>
                        <a:pt x="30" y="74"/>
                      </a:lnTo>
                      <a:lnTo>
                        <a:pt x="37" y="90"/>
                      </a:lnTo>
                      <a:lnTo>
                        <a:pt x="53" y="83"/>
                      </a:lnTo>
                      <a:lnTo>
                        <a:pt x="34" y="48"/>
                      </a:lnTo>
                      <a:lnTo>
                        <a:pt x="62" y="33"/>
                      </a:lnTo>
                      <a:lnTo>
                        <a:pt x="25" y="43"/>
                      </a:lnTo>
                      <a:lnTo>
                        <a:pt x="19" y="21"/>
                      </a:lnTo>
                      <a:lnTo>
                        <a:pt x="74" y="19"/>
                      </a:lnTo>
                      <a:lnTo>
                        <a:pt x="84" y="0"/>
                      </a:lnTo>
                      <a:lnTo>
                        <a:pt x="68" y="12"/>
                      </a:lnTo>
                      <a:lnTo>
                        <a:pt x="28" y="6"/>
                      </a:lnTo>
                      <a:lnTo>
                        <a:pt x="15" y="14"/>
                      </a:lnTo>
                      <a:lnTo>
                        <a:pt x="0" y="60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/>
                </a:p>
              </p:txBody>
            </p:sp>
            <p:sp>
              <p:nvSpPr>
                <p:cNvPr id="371" name="Freeform 14"/>
                <p:cNvSpPr>
                  <a:spLocks/>
                </p:cNvSpPr>
                <p:nvPr/>
              </p:nvSpPr>
              <p:spPr bwMode="auto">
                <a:xfrm>
                  <a:off x="4769" y="3545"/>
                  <a:ext cx="48" cy="26"/>
                </a:xfrm>
                <a:custGeom>
                  <a:avLst/>
                  <a:gdLst>
                    <a:gd name="T0" fmla="*/ 0 w 48"/>
                    <a:gd name="T1" fmla="*/ 15 h 26"/>
                    <a:gd name="T2" fmla="*/ 0 w 48"/>
                    <a:gd name="T3" fmla="*/ 15 h 26"/>
                    <a:gd name="T4" fmla="*/ 2 w 48"/>
                    <a:gd name="T5" fmla="*/ 25 h 26"/>
                    <a:gd name="T6" fmla="*/ 47 w 48"/>
                    <a:gd name="T7" fmla="*/ 0 h 26"/>
                    <a:gd name="T8" fmla="*/ 14 w 48"/>
                    <a:gd name="T9" fmla="*/ 7 h 26"/>
                    <a:gd name="T10" fmla="*/ 0 w 48"/>
                    <a:gd name="T11" fmla="*/ 15 h 26"/>
                    <a:gd name="T12" fmla="*/ 0 w 48"/>
                    <a:gd name="T13" fmla="*/ 15 h 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8"/>
                    <a:gd name="T22" fmla="*/ 0 h 26"/>
                    <a:gd name="T23" fmla="*/ 48 w 48"/>
                    <a:gd name="T24" fmla="*/ 26 h 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8" h="26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2" y="25"/>
                      </a:lnTo>
                      <a:lnTo>
                        <a:pt x="47" y="0"/>
                      </a:lnTo>
                      <a:lnTo>
                        <a:pt x="14" y="7"/>
                      </a:lnTo>
                      <a:lnTo>
                        <a:pt x="0" y="15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/>
                </a:p>
              </p:txBody>
            </p:sp>
            <p:sp>
              <p:nvSpPr>
                <p:cNvPr id="372" name="Freeform 15"/>
                <p:cNvSpPr>
                  <a:spLocks/>
                </p:cNvSpPr>
                <p:nvPr/>
              </p:nvSpPr>
              <p:spPr bwMode="auto">
                <a:xfrm>
                  <a:off x="4819" y="3400"/>
                  <a:ext cx="17" cy="42"/>
                </a:xfrm>
                <a:custGeom>
                  <a:avLst/>
                  <a:gdLst>
                    <a:gd name="T0" fmla="*/ 0 w 17"/>
                    <a:gd name="T1" fmla="*/ 14 h 42"/>
                    <a:gd name="T2" fmla="*/ 0 w 17"/>
                    <a:gd name="T3" fmla="*/ 14 h 42"/>
                    <a:gd name="T4" fmla="*/ 3 w 17"/>
                    <a:gd name="T5" fmla="*/ 33 h 42"/>
                    <a:gd name="T6" fmla="*/ 13 w 17"/>
                    <a:gd name="T7" fmla="*/ 41 h 42"/>
                    <a:gd name="T8" fmla="*/ 7 w 17"/>
                    <a:gd name="T9" fmla="*/ 24 h 42"/>
                    <a:gd name="T10" fmla="*/ 16 w 17"/>
                    <a:gd name="T11" fmla="*/ 21 h 42"/>
                    <a:gd name="T12" fmla="*/ 15 w 17"/>
                    <a:gd name="T13" fmla="*/ 8 h 42"/>
                    <a:gd name="T14" fmla="*/ 3 w 17"/>
                    <a:gd name="T15" fmla="*/ 17 h 42"/>
                    <a:gd name="T16" fmla="*/ 8 w 17"/>
                    <a:gd name="T17" fmla="*/ 0 h 42"/>
                    <a:gd name="T18" fmla="*/ 0 w 17"/>
                    <a:gd name="T19" fmla="*/ 14 h 42"/>
                    <a:gd name="T20" fmla="*/ 0 w 17"/>
                    <a:gd name="T21" fmla="*/ 14 h 4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42"/>
                    <a:gd name="T35" fmla="*/ 17 w 17"/>
                    <a:gd name="T36" fmla="*/ 42 h 4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42">
                      <a:moveTo>
                        <a:pt x="0" y="14"/>
                      </a:moveTo>
                      <a:lnTo>
                        <a:pt x="0" y="14"/>
                      </a:lnTo>
                      <a:lnTo>
                        <a:pt x="3" y="33"/>
                      </a:lnTo>
                      <a:lnTo>
                        <a:pt x="13" y="41"/>
                      </a:lnTo>
                      <a:lnTo>
                        <a:pt x="7" y="24"/>
                      </a:lnTo>
                      <a:lnTo>
                        <a:pt x="16" y="21"/>
                      </a:lnTo>
                      <a:lnTo>
                        <a:pt x="15" y="8"/>
                      </a:lnTo>
                      <a:lnTo>
                        <a:pt x="3" y="17"/>
                      </a:lnTo>
                      <a:lnTo>
                        <a:pt x="8" y="0"/>
                      </a:lnTo>
                      <a:lnTo>
                        <a:pt x="0" y="14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/>
                </a:p>
              </p:txBody>
            </p:sp>
            <p:sp>
              <p:nvSpPr>
                <p:cNvPr id="373" name="Freeform 16"/>
                <p:cNvSpPr>
                  <a:spLocks/>
                </p:cNvSpPr>
                <p:nvPr/>
              </p:nvSpPr>
              <p:spPr bwMode="auto">
                <a:xfrm>
                  <a:off x="4826" y="3466"/>
                  <a:ext cx="40" cy="14"/>
                </a:xfrm>
                <a:custGeom>
                  <a:avLst/>
                  <a:gdLst>
                    <a:gd name="T0" fmla="*/ 0 w 40"/>
                    <a:gd name="T1" fmla="*/ 5 h 14"/>
                    <a:gd name="T2" fmla="*/ 0 w 40"/>
                    <a:gd name="T3" fmla="*/ 5 h 14"/>
                    <a:gd name="T4" fmla="*/ 22 w 40"/>
                    <a:gd name="T5" fmla="*/ 0 h 14"/>
                    <a:gd name="T6" fmla="*/ 39 w 40"/>
                    <a:gd name="T7" fmla="*/ 13 h 14"/>
                    <a:gd name="T8" fmla="*/ 0 w 40"/>
                    <a:gd name="T9" fmla="*/ 5 h 14"/>
                    <a:gd name="T10" fmla="*/ 0 w 40"/>
                    <a:gd name="T11" fmla="*/ 5 h 1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0"/>
                    <a:gd name="T19" fmla="*/ 0 h 14"/>
                    <a:gd name="T20" fmla="*/ 40 w 40"/>
                    <a:gd name="T21" fmla="*/ 14 h 1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0" h="14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22" y="0"/>
                      </a:lnTo>
                      <a:lnTo>
                        <a:pt x="39" y="13"/>
                      </a:lnTo>
                      <a:lnTo>
                        <a:pt x="0" y="5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/>
                </a:p>
              </p:txBody>
            </p:sp>
            <p:sp>
              <p:nvSpPr>
                <p:cNvPr id="374" name="Freeform 17"/>
                <p:cNvSpPr>
                  <a:spLocks/>
                </p:cNvSpPr>
                <p:nvPr/>
              </p:nvSpPr>
              <p:spPr bwMode="auto">
                <a:xfrm>
                  <a:off x="4865" y="3434"/>
                  <a:ext cx="144" cy="119"/>
                </a:xfrm>
                <a:custGeom>
                  <a:avLst/>
                  <a:gdLst>
                    <a:gd name="T0" fmla="*/ 0 w 144"/>
                    <a:gd name="T1" fmla="*/ 15 h 119"/>
                    <a:gd name="T2" fmla="*/ 0 w 144"/>
                    <a:gd name="T3" fmla="*/ 15 h 119"/>
                    <a:gd name="T4" fmla="*/ 21 w 144"/>
                    <a:gd name="T5" fmla="*/ 26 h 119"/>
                    <a:gd name="T6" fmla="*/ 42 w 144"/>
                    <a:gd name="T7" fmla="*/ 23 h 119"/>
                    <a:gd name="T8" fmla="*/ 16 w 144"/>
                    <a:gd name="T9" fmla="*/ 32 h 119"/>
                    <a:gd name="T10" fmla="*/ 28 w 144"/>
                    <a:gd name="T11" fmla="*/ 51 h 119"/>
                    <a:gd name="T12" fmla="*/ 41 w 144"/>
                    <a:gd name="T13" fmla="*/ 35 h 119"/>
                    <a:gd name="T14" fmla="*/ 49 w 144"/>
                    <a:gd name="T15" fmla="*/ 51 h 119"/>
                    <a:gd name="T16" fmla="*/ 100 w 144"/>
                    <a:gd name="T17" fmla="*/ 69 h 119"/>
                    <a:gd name="T18" fmla="*/ 113 w 144"/>
                    <a:gd name="T19" fmla="*/ 98 h 119"/>
                    <a:gd name="T20" fmla="*/ 103 w 144"/>
                    <a:gd name="T21" fmla="*/ 97 h 119"/>
                    <a:gd name="T22" fmla="*/ 95 w 144"/>
                    <a:gd name="T23" fmla="*/ 110 h 119"/>
                    <a:gd name="T24" fmla="*/ 126 w 144"/>
                    <a:gd name="T25" fmla="*/ 104 h 119"/>
                    <a:gd name="T26" fmla="*/ 143 w 144"/>
                    <a:gd name="T27" fmla="*/ 118 h 119"/>
                    <a:gd name="T28" fmla="*/ 141 w 144"/>
                    <a:gd name="T29" fmla="*/ 30 h 119"/>
                    <a:gd name="T30" fmla="*/ 97 w 144"/>
                    <a:gd name="T31" fmla="*/ 15 h 119"/>
                    <a:gd name="T32" fmla="*/ 61 w 144"/>
                    <a:gd name="T33" fmla="*/ 41 h 119"/>
                    <a:gd name="T34" fmla="*/ 47 w 144"/>
                    <a:gd name="T35" fmla="*/ 27 h 119"/>
                    <a:gd name="T36" fmla="*/ 43 w 144"/>
                    <a:gd name="T37" fmla="*/ 6 h 119"/>
                    <a:gd name="T38" fmla="*/ 21 w 144"/>
                    <a:gd name="T39" fmla="*/ 0 h 119"/>
                    <a:gd name="T40" fmla="*/ 0 w 144"/>
                    <a:gd name="T41" fmla="*/ 15 h 119"/>
                    <a:gd name="T42" fmla="*/ 0 w 144"/>
                    <a:gd name="T43" fmla="*/ 15 h 119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44"/>
                    <a:gd name="T67" fmla="*/ 0 h 119"/>
                    <a:gd name="T68" fmla="*/ 144 w 144"/>
                    <a:gd name="T69" fmla="*/ 119 h 119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44" h="119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21" y="26"/>
                      </a:lnTo>
                      <a:lnTo>
                        <a:pt x="42" y="23"/>
                      </a:lnTo>
                      <a:lnTo>
                        <a:pt x="16" y="32"/>
                      </a:lnTo>
                      <a:lnTo>
                        <a:pt x="28" y="51"/>
                      </a:lnTo>
                      <a:lnTo>
                        <a:pt x="41" y="35"/>
                      </a:lnTo>
                      <a:lnTo>
                        <a:pt x="49" y="51"/>
                      </a:lnTo>
                      <a:lnTo>
                        <a:pt x="100" y="69"/>
                      </a:lnTo>
                      <a:lnTo>
                        <a:pt x="113" y="98"/>
                      </a:lnTo>
                      <a:lnTo>
                        <a:pt x="103" y="97"/>
                      </a:lnTo>
                      <a:lnTo>
                        <a:pt x="95" y="110"/>
                      </a:lnTo>
                      <a:lnTo>
                        <a:pt x="126" y="104"/>
                      </a:lnTo>
                      <a:lnTo>
                        <a:pt x="143" y="118"/>
                      </a:lnTo>
                      <a:lnTo>
                        <a:pt x="141" y="30"/>
                      </a:lnTo>
                      <a:lnTo>
                        <a:pt x="97" y="15"/>
                      </a:lnTo>
                      <a:lnTo>
                        <a:pt x="61" y="41"/>
                      </a:lnTo>
                      <a:lnTo>
                        <a:pt x="47" y="27"/>
                      </a:lnTo>
                      <a:lnTo>
                        <a:pt x="43" y="6"/>
                      </a:lnTo>
                      <a:lnTo>
                        <a:pt x="21" y="0"/>
                      </a:lnTo>
                      <a:lnTo>
                        <a:pt x="0" y="15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/>
                </a:p>
              </p:txBody>
            </p:sp>
            <p:sp>
              <p:nvSpPr>
                <p:cNvPr id="375" name="Freeform 18"/>
                <p:cNvSpPr>
                  <a:spLocks/>
                </p:cNvSpPr>
                <p:nvPr/>
              </p:nvSpPr>
              <p:spPr bwMode="auto">
                <a:xfrm>
                  <a:off x="4871" y="3526"/>
                  <a:ext cx="7" cy="11"/>
                </a:xfrm>
                <a:custGeom>
                  <a:avLst/>
                  <a:gdLst>
                    <a:gd name="T0" fmla="*/ 0 w 7"/>
                    <a:gd name="T1" fmla="*/ 10 h 11"/>
                    <a:gd name="T2" fmla="*/ 0 w 7"/>
                    <a:gd name="T3" fmla="*/ 10 h 11"/>
                    <a:gd name="T4" fmla="*/ 3 w 7"/>
                    <a:gd name="T5" fmla="*/ 0 h 11"/>
                    <a:gd name="T6" fmla="*/ 6 w 7"/>
                    <a:gd name="T7" fmla="*/ 6 h 11"/>
                    <a:gd name="T8" fmla="*/ 0 w 7"/>
                    <a:gd name="T9" fmla="*/ 10 h 11"/>
                    <a:gd name="T10" fmla="*/ 0 w 7"/>
                    <a:gd name="T11" fmla="*/ 10 h 1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11"/>
                    <a:gd name="T20" fmla="*/ 7 w 7"/>
                    <a:gd name="T21" fmla="*/ 11 h 1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11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3" y="0"/>
                      </a:lnTo>
                      <a:lnTo>
                        <a:pt x="6" y="6"/>
                      </a:lnTo>
                      <a:lnTo>
                        <a:pt x="0" y="10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/>
                </a:p>
              </p:txBody>
            </p:sp>
          </p:grpSp>
          <p:sp>
            <p:nvSpPr>
              <p:cNvPr id="309" name="Freeform 2636"/>
              <p:cNvSpPr>
                <a:spLocks/>
              </p:cNvSpPr>
              <p:nvPr/>
            </p:nvSpPr>
            <p:spPr bwMode="auto">
              <a:xfrm>
                <a:off x="6696667" y="4006810"/>
                <a:ext cx="40874" cy="79869"/>
              </a:xfrm>
              <a:custGeom>
                <a:avLst/>
                <a:gdLst>
                  <a:gd name="T0" fmla="*/ 0 w 25"/>
                  <a:gd name="T1" fmla="*/ 29348570 h 46"/>
                  <a:gd name="T2" fmla="*/ 0 w 25"/>
                  <a:gd name="T3" fmla="*/ 29348570 h 46"/>
                  <a:gd name="T4" fmla="*/ 16003094 w 25"/>
                  <a:gd name="T5" fmla="*/ 73372696 h 46"/>
                  <a:gd name="T6" fmla="*/ 42676691 w 25"/>
                  <a:gd name="T7" fmla="*/ 0 h 46"/>
                  <a:gd name="T8" fmla="*/ 19559484 w 25"/>
                  <a:gd name="T9" fmla="*/ 1630618 h 46"/>
                  <a:gd name="T10" fmla="*/ 0 w 25"/>
                  <a:gd name="T11" fmla="*/ 29348570 h 46"/>
                  <a:gd name="T12" fmla="*/ 0 w 25"/>
                  <a:gd name="T13" fmla="*/ 29348570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46"/>
                  <a:gd name="T23" fmla="*/ 25 w 25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46">
                    <a:moveTo>
                      <a:pt x="0" y="18"/>
                    </a:moveTo>
                    <a:lnTo>
                      <a:pt x="0" y="18"/>
                    </a:lnTo>
                    <a:lnTo>
                      <a:pt x="9" y="45"/>
                    </a:lnTo>
                    <a:lnTo>
                      <a:pt x="24" y="0"/>
                    </a:lnTo>
                    <a:lnTo>
                      <a:pt x="11" y="1"/>
                    </a:lnTo>
                    <a:lnTo>
                      <a:pt x="0" y="18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10" name="Freeform 2637"/>
              <p:cNvSpPr>
                <a:spLocks/>
              </p:cNvSpPr>
              <p:nvPr/>
            </p:nvSpPr>
            <p:spPr bwMode="auto">
              <a:xfrm>
                <a:off x="5612513" y="3715398"/>
                <a:ext cx="611173" cy="710184"/>
              </a:xfrm>
              <a:custGeom>
                <a:avLst/>
                <a:gdLst>
                  <a:gd name="T0" fmla="*/ 0 w 401"/>
                  <a:gd name="T1" fmla="*/ 310135055 h 399"/>
                  <a:gd name="T2" fmla="*/ 64899953 w 401"/>
                  <a:gd name="T3" fmla="*/ 294713849 h 399"/>
                  <a:gd name="T4" fmla="*/ 50993623 w 401"/>
                  <a:gd name="T5" fmla="*/ 203901388 h 399"/>
                  <a:gd name="T6" fmla="*/ 140617183 w 401"/>
                  <a:gd name="T7" fmla="*/ 128508783 h 399"/>
                  <a:gd name="T8" fmla="*/ 152979608 w 401"/>
                  <a:gd name="T9" fmla="*/ 94239436 h 399"/>
                  <a:gd name="T10" fmla="*/ 125164463 w 401"/>
                  <a:gd name="T11" fmla="*/ 32555890 h 399"/>
                  <a:gd name="T12" fmla="*/ 202426860 w 401"/>
                  <a:gd name="T13" fmla="*/ 13707744 h 399"/>
                  <a:gd name="T14" fmla="*/ 258055907 w 401"/>
                  <a:gd name="T15" fmla="*/ 11994277 h 399"/>
                  <a:gd name="T16" fmla="*/ 242604430 w 401"/>
                  <a:gd name="T17" fmla="*/ 83959921 h 399"/>
                  <a:gd name="T18" fmla="*/ 230242005 w 401"/>
                  <a:gd name="T19" fmla="*/ 130222251 h 399"/>
                  <a:gd name="T20" fmla="*/ 251875316 w 401"/>
                  <a:gd name="T21" fmla="*/ 185053247 h 399"/>
                  <a:gd name="T22" fmla="*/ 418762536 w 401"/>
                  <a:gd name="T23" fmla="*/ 243311137 h 399"/>
                  <a:gd name="T24" fmla="*/ 435760404 w 401"/>
                  <a:gd name="T25" fmla="*/ 203901388 h 399"/>
                  <a:gd name="T26" fmla="*/ 446576438 w 401"/>
                  <a:gd name="T27" fmla="*/ 236457268 h 399"/>
                  <a:gd name="T28" fmla="*/ 499115190 w 401"/>
                  <a:gd name="T29" fmla="*/ 209041790 h 399"/>
                  <a:gd name="T30" fmla="*/ 596465711 w 401"/>
                  <a:gd name="T31" fmla="*/ 191907116 h 399"/>
                  <a:gd name="T32" fmla="*/ 610373284 w 401"/>
                  <a:gd name="T33" fmla="*/ 226176463 h 399"/>
                  <a:gd name="T34" fmla="*/ 517658205 w 401"/>
                  <a:gd name="T35" fmla="*/ 354685288 h 399"/>
                  <a:gd name="T36" fmla="*/ 496024894 w 401"/>
                  <a:gd name="T37" fmla="*/ 325556261 h 399"/>
                  <a:gd name="T38" fmla="*/ 508386076 w 401"/>
                  <a:gd name="T39" fmla="*/ 275865708 h 399"/>
                  <a:gd name="T40" fmla="*/ 429578570 w 401"/>
                  <a:gd name="T41" fmla="*/ 239884202 h 399"/>
                  <a:gd name="T42" fmla="*/ 431123717 w 401"/>
                  <a:gd name="T43" fmla="*/ 272438773 h 399"/>
                  <a:gd name="T44" fmla="*/ 431123717 w 401"/>
                  <a:gd name="T45" fmla="*/ 296427316 h 399"/>
                  <a:gd name="T46" fmla="*/ 420307683 w 401"/>
                  <a:gd name="T47" fmla="*/ 351258353 h 399"/>
                  <a:gd name="T48" fmla="*/ 256510760 w 401"/>
                  <a:gd name="T49" fmla="*/ 505469106 h 399"/>
                  <a:gd name="T50" fmla="*/ 194701121 w 401"/>
                  <a:gd name="T51" fmla="*/ 681954934 h 399"/>
                  <a:gd name="T52" fmla="*/ 128256001 w 401"/>
                  <a:gd name="T53" fmla="*/ 507182573 h 399"/>
                  <a:gd name="T54" fmla="*/ 97350561 w 401"/>
                  <a:gd name="T55" fmla="*/ 346117951 h 399"/>
                  <a:gd name="T56" fmla="*/ 78807526 w 401"/>
                  <a:gd name="T57" fmla="*/ 371819961 h 399"/>
                  <a:gd name="T58" fmla="*/ 18543021 w 401"/>
                  <a:gd name="T59" fmla="*/ 344404484 h 399"/>
                  <a:gd name="T60" fmla="*/ 18543021 w 401"/>
                  <a:gd name="T61" fmla="*/ 330696663 h 399"/>
                  <a:gd name="T62" fmla="*/ 0 w 401"/>
                  <a:gd name="T63" fmla="*/ 310135055 h 39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01"/>
                  <a:gd name="T97" fmla="*/ 0 h 399"/>
                  <a:gd name="T98" fmla="*/ 401 w 401"/>
                  <a:gd name="T99" fmla="*/ 399 h 39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01" h="399">
                    <a:moveTo>
                      <a:pt x="0" y="181"/>
                    </a:moveTo>
                    <a:lnTo>
                      <a:pt x="0" y="181"/>
                    </a:lnTo>
                    <a:lnTo>
                      <a:pt x="11" y="172"/>
                    </a:lnTo>
                    <a:lnTo>
                      <a:pt x="42" y="172"/>
                    </a:lnTo>
                    <a:lnTo>
                      <a:pt x="20" y="130"/>
                    </a:lnTo>
                    <a:lnTo>
                      <a:pt x="33" y="119"/>
                    </a:lnTo>
                    <a:lnTo>
                      <a:pt x="51" y="120"/>
                    </a:lnTo>
                    <a:lnTo>
                      <a:pt x="91" y="75"/>
                    </a:lnTo>
                    <a:lnTo>
                      <a:pt x="88" y="62"/>
                    </a:lnTo>
                    <a:lnTo>
                      <a:pt x="99" y="55"/>
                    </a:lnTo>
                    <a:lnTo>
                      <a:pt x="81" y="41"/>
                    </a:lnTo>
                    <a:lnTo>
                      <a:pt x="81" y="19"/>
                    </a:lnTo>
                    <a:lnTo>
                      <a:pt x="120" y="19"/>
                    </a:lnTo>
                    <a:lnTo>
                      <a:pt x="131" y="8"/>
                    </a:lnTo>
                    <a:lnTo>
                      <a:pt x="152" y="0"/>
                    </a:lnTo>
                    <a:lnTo>
                      <a:pt x="167" y="7"/>
                    </a:lnTo>
                    <a:lnTo>
                      <a:pt x="148" y="30"/>
                    </a:lnTo>
                    <a:lnTo>
                      <a:pt x="157" y="49"/>
                    </a:lnTo>
                    <a:lnTo>
                      <a:pt x="142" y="52"/>
                    </a:lnTo>
                    <a:lnTo>
                      <a:pt x="149" y="76"/>
                    </a:lnTo>
                    <a:lnTo>
                      <a:pt x="177" y="86"/>
                    </a:lnTo>
                    <a:lnTo>
                      <a:pt x="163" y="108"/>
                    </a:lnTo>
                    <a:lnTo>
                      <a:pt x="200" y="129"/>
                    </a:lnTo>
                    <a:lnTo>
                      <a:pt x="271" y="142"/>
                    </a:lnTo>
                    <a:lnTo>
                      <a:pt x="273" y="121"/>
                    </a:lnTo>
                    <a:lnTo>
                      <a:pt x="282" y="119"/>
                    </a:lnTo>
                    <a:lnTo>
                      <a:pt x="284" y="129"/>
                    </a:lnTo>
                    <a:lnTo>
                      <a:pt x="289" y="138"/>
                    </a:lnTo>
                    <a:lnTo>
                      <a:pt x="325" y="134"/>
                    </a:lnTo>
                    <a:lnTo>
                      <a:pt x="323" y="122"/>
                    </a:lnTo>
                    <a:lnTo>
                      <a:pt x="382" y="97"/>
                    </a:lnTo>
                    <a:lnTo>
                      <a:pt x="386" y="112"/>
                    </a:lnTo>
                    <a:lnTo>
                      <a:pt x="400" y="117"/>
                    </a:lnTo>
                    <a:lnTo>
                      <a:pt x="395" y="132"/>
                    </a:lnTo>
                    <a:lnTo>
                      <a:pt x="370" y="141"/>
                    </a:lnTo>
                    <a:lnTo>
                      <a:pt x="335" y="207"/>
                    </a:lnTo>
                    <a:lnTo>
                      <a:pt x="328" y="180"/>
                    </a:lnTo>
                    <a:lnTo>
                      <a:pt x="321" y="190"/>
                    </a:lnTo>
                    <a:lnTo>
                      <a:pt x="313" y="178"/>
                    </a:lnTo>
                    <a:lnTo>
                      <a:pt x="329" y="161"/>
                    </a:lnTo>
                    <a:lnTo>
                      <a:pt x="298" y="159"/>
                    </a:lnTo>
                    <a:lnTo>
                      <a:pt x="278" y="140"/>
                    </a:lnTo>
                    <a:lnTo>
                      <a:pt x="272" y="151"/>
                    </a:lnTo>
                    <a:lnTo>
                      <a:pt x="279" y="159"/>
                    </a:lnTo>
                    <a:lnTo>
                      <a:pt x="270" y="165"/>
                    </a:lnTo>
                    <a:lnTo>
                      <a:pt x="279" y="173"/>
                    </a:lnTo>
                    <a:lnTo>
                      <a:pt x="284" y="211"/>
                    </a:lnTo>
                    <a:lnTo>
                      <a:pt x="272" y="205"/>
                    </a:lnTo>
                    <a:lnTo>
                      <a:pt x="249" y="234"/>
                    </a:lnTo>
                    <a:lnTo>
                      <a:pt x="166" y="295"/>
                    </a:lnTo>
                    <a:lnTo>
                      <a:pt x="160" y="369"/>
                    </a:lnTo>
                    <a:lnTo>
                      <a:pt x="126" y="398"/>
                    </a:lnTo>
                    <a:lnTo>
                      <a:pt x="95" y="341"/>
                    </a:lnTo>
                    <a:lnTo>
                      <a:pt x="83" y="296"/>
                    </a:lnTo>
                    <a:lnTo>
                      <a:pt x="72" y="285"/>
                    </a:lnTo>
                    <a:lnTo>
                      <a:pt x="63" y="202"/>
                    </a:lnTo>
                    <a:lnTo>
                      <a:pt x="56" y="199"/>
                    </a:lnTo>
                    <a:lnTo>
                      <a:pt x="51" y="217"/>
                    </a:lnTo>
                    <a:lnTo>
                      <a:pt x="32" y="223"/>
                    </a:lnTo>
                    <a:lnTo>
                      <a:pt x="12" y="201"/>
                    </a:lnTo>
                    <a:lnTo>
                      <a:pt x="31" y="189"/>
                    </a:lnTo>
                    <a:lnTo>
                      <a:pt x="12" y="193"/>
                    </a:lnTo>
                    <a:lnTo>
                      <a:pt x="0" y="181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11" name="Freeform 2638"/>
              <p:cNvSpPr>
                <a:spLocks/>
              </p:cNvSpPr>
              <p:nvPr/>
            </p:nvSpPr>
            <p:spPr bwMode="auto">
              <a:xfrm>
                <a:off x="6023208" y="3234028"/>
                <a:ext cx="663727" cy="325951"/>
              </a:xfrm>
              <a:custGeom>
                <a:avLst/>
                <a:gdLst>
                  <a:gd name="T0" fmla="*/ 0 w 434"/>
                  <a:gd name="T1" fmla="*/ 97804222 h 183"/>
                  <a:gd name="T2" fmla="*/ 0 w 434"/>
                  <a:gd name="T3" fmla="*/ 97804222 h 183"/>
                  <a:gd name="T4" fmla="*/ 21780710 w 434"/>
                  <a:gd name="T5" fmla="*/ 130405179 h 183"/>
                  <a:gd name="T6" fmla="*/ 51342202 w 434"/>
                  <a:gd name="T7" fmla="*/ 140699736 h 183"/>
                  <a:gd name="T8" fmla="*/ 63787960 w 434"/>
                  <a:gd name="T9" fmla="*/ 207618979 h 183"/>
                  <a:gd name="T10" fmla="*/ 157136156 w 434"/>
                  <a:gd name="T11" fmla="*/ 233356025 h 183"/>
                  <a:gd name="T12" fmla="*/ 197588027 w 434"/>
                  <a:gd name="T13" fmla="*/ 279684804 h 183"/>
                  <a:gd name="T14" fmla="*/ 273821727 w 434"/>
                  <a:gd name="T15" fmla="*/ 276252848 h 183"/>
                  <a:gd name="T16" fmla="*/ 360947101 w 434"/>
                  <a:gd name="T17" fmla="*/ 312285761 h 183"/>
                  <a:gd name="T18" fmla="*/ 477632633 w 434"/>
                  <a:gd name="T19" fmla="*/ 279684804 h 183"/>
                  <a:gd name="T20" fmla="*/ 513416994 w 434"/>
                  <a:gd name="T21" fmla="*/ 253946448 h 183"/>
                  <a:gd name="T22" fmla="*/ 513416994 w 434"/>
                  <a:gd name="T23" fmla="*/ 217913535 h 183"/>
                  <a:gd name="T24" fmla="*/ 546088045 w 434"/>
                  <a:gd name="T25" fmla="*/ 221345491 h 183"/>
                  <a:gd name="T26" fmla="*/ 616100113 w 434"/>
                  <a:gd name="T27" fmla="*/ 169870047 h 183"/>
                  <a:gd name="T28" fmla="*/ 673665330 w 434"/>
                  <a:gd name="T29" fmla="*/ 166438092 h 183"/>
                  <a:gd name="T30" fmla="*/ 645660348 w 434"/>
                  <a:gd name="T31" fmla="*/ 126973224 h 183"/>
                  <a:gd name="T32" fmla="*/ 591207349 w 434"/>
                  <a:gd name="T33" fmla="*/ 137269090 h 183"/>
                  <a:gd name="T34" fmla="*/ 591207349 w 434"/>
                  <a:gd name="T35" fmla="*/ 92656289 h 183"/>
                  <a:gd name="T36" fmla="*/ 605209762 w 434"/>
                  <a:gd name="T37" fmla="*/ 68633890 h 183"/>
                  <a:gd name="T38" fmla="*/ 566314585 w 434"/>
                  <a:gd name="T39" fmla="*/ 61771289 h 183"/>
                  <a:gd name="T40" fmla="*/ 465186875 w 434"/>
                  <a:gd name="T41" fmla="*/ 89224334 h 183"/>
                  <a:gd name="T42" fmla="*/ 378061578 w 434"/>
                  <a:gd name="T43" fmla="*/ 49759445 h 183"/>
                  <a:gd name="T44" fmla="*/ 320496438 w 434"/>
                  <a:gd name="T45" fmla="*/ 54907378 h 183"/>
                  <a:gd name="T46" fmla="*/ 300271146 w 434"/>
                  <a:gd name="T47" fmla="*/ 22306411 h 183"/>
                  <a:gd name="T48" fmla="*/ 244261492 w 434"/>
                  <a:gd name="T49" fmla="*/ 0 h 183"/>
                  <a:gd name="T50" fmla="*/ 214701257 w 434"/>
                  <a:gd name="T51" fmla="*/ 24022389 h 183"/>
                  <a:gd name="T52" fmla="*/ 213145849 w 434"/>
                  <a:gd name="T53" fmla="*/ 68633890 h 183"/>
                  <a:gd name="T54" fmla="*/ 85569928 w 434"/>
                  <a:gd name="T55" fmla="*/ 48043467 h 183"/>
                  <a:gd name="T56" fmla="*/ 0 w 434"/>
                  <a:gd name="T57" fmla="*/ 97804222 h 183"/>
                  <a:gd name="T58" fmla="*/ 0 w 434"/>
                  <a:gd name="T59" fmla="*/ 97804222 h 18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34"/>
                  <a:gd name="T91" fmla="*/ 0 h 183"/>
                  <a:gd name="T92" fmla="*/ 434 w 434"/>
                  <a:gd name="T93" fmla="*/ 183 h 183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34" h="183">
                    <a:moveTo>
                      <a:pt x="0" y="57"/>
                    </a:moveTo>
                    <a:lnTo>
                      <a:pt x="0" y="57"/>
                    </a:lnTo>
                    <a:lnTo>
                      <a:pt x="14" y="76"/>
                    </a:lnTo>
                    <a:lnTo>
                      <a:pt x="33" y="82"/>
                    </a:lnTo>
                    <a:lnTo>
                      <a:pt x="41" y="121"/>
                    </a:lnTo>
                    <a:lnTo>
                      <a:pt x="101" y="136"/>
                    </a:lnTo>
                    <a:lnTo>
                      <a:pt x="127" y="163"/>
                    </a:lnTo>
                    <a:lnTo>
                      <a:pt x="176" y="161"/>
                    </a:lnTo>
                    <a:lnTo>
                      <a:pt x="232" y="182"/>
                    </a:lnTo>
                    <a:lnTo>
                      <a:pt x="307" y="163"/>
                    </a:lnTo>
                    <a:lnTo>
                      <a:pt x="330" y="148"/>
                    </a:lnTo>
                    <a:lnTo>
                      <a:pt x="330" y="127"/>
                    </a:lnTo>
                    <a:lnTo>
                      <a:pt x="351" y="129"/>
                    </a:lnTo>
                    <a:lnTo>
                      <a:pt x="396" y="99"/>
                    </a:lnTo>
                    <a:lnTo>
                      <a:pt x="433" y="97"/>
                    </a:lnTo>
                    <a:lnTo>
                      <a:pt x="415" y="74"/>
                    </a:lnTo>
                    <a:lnTo>
                      <a:pt x="380" y="80"/>
                    </a:lnTo>
                    <a:lnTo>
                      <a:pt x="380" y="54"/>
                    </a:lnTo>
                    <a:lnTo>
                      <a:pt x="389" y="40"/>
                    </a:lnTo>
                    <a:lnTo>
                      <a:pt x="364" y="36"/>
                    </a:lnTo>
                    <a:lnTo>
                      <a:pt x="299" y="52"/>
                    </a:lnTo>
                    <a:lnTo>
                      <a:pt x="243" y="29"/>
                    </a:lnTo>
                    <a:lnTo>
                      <a:pt x="206" y="32"/>
                    </a:lnTo>
                    <a:lnTo>
                      <a:pt x="193" y="13"/>
                    </a:lnTo>
                    <a:lnTo>
                      <a:pt x="157" y="0"/>
                    </a:lnTo>
                    <a:lnTo>
                      <a:pt x="138" y="14"/>
                    </a:lnTo>
                    <a:lnTo>
                      <a:pt x="137" y="40"/>
                    </a:lnTo>
                    <a:lnTo>
                      <a:pt x="55" y="28"/>
                    </a:lnTo>
                    <a:lnTo>
                      <a:pt x="0" y="57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12" name="Freeform 2639"/>
              <p:cNvSpPr>
                <a:spLocks/>
              </p:cNvSpPr>
              <p:nvPr/>
            </p:nvSpPr>
            <p:spPr bwMode="auto">
              <a:xfrm>
                <a:off x="5277731" y="4008971"/>
                <a:ext cx="155713" cy="211544"/>
              </a:xfrm>
              <a:custGeom>
                <a:avLst/>
                <a:gdLst>
                  <a:gd name="T0" fmla="*/ 0 w 105"/>
                  <a:gd name="T1" fmla="*/ 143570889 h 119"/>
                  <a:gd name="T2" fmla="*/ 0 w 105"/>
                  <a:gd name="T3" fmla="*/ 143570889 h 119"/>
                  <a:gd name="T4" fmla="*/ 20480870 w 105"/>
                  <a:gd name="T5" fmla="*/ 201682754 h 119"/>
                  <a:gd name="T6" fmla="*/ 57054450 w 105"/>
                  <a:gd name="T7" fmla="*/ 193136590 h 119"/>
                  <a:gd name="T8" fmla="*/ 114110109 w 105"/>
                  <a:gd name="T9" fmla="*/ 141860872 h 119"/>
                  <a:gd name="T10" fmla="*/ 112646586 w 105"/>
                  <a:gd name="T11" fmla="*/ 117932397 h 119"/>
                  <a:gd name="T12" fmla="*/ 150683680 w 105"/>
                  <a:gd name="T13" fmla="*/ 73494155 h 119"/>
                  <a:gd name="T14" fmla="*/ 152145994 w 105"/>
                  <a:gd name="T15" fmla="*/ 59820554 h 119"/>
                  <a:gd name="T16" fmla="*/ 131665133 w 105"/>
                  <a:gd name="T17" fmla="*/ 34183359 h 119"/>
                  <a:gd name="T18" fmla="*/ 84850527 w 105"/>
                  <a:gd name="T19" fmla="*/ 0 h 119"/>
                  <a:gd name="T20" fmla="*/ 73147160 w 105"/>
                  <a:gd name="T21" fmla="*/ 1708710 h 119"/>
                  <a:gd name="T22" fmla="*/ 78998834 w 105"/>
                  <a:gd name="T23" fmla="*/ 18801043 h 119"/>
                  <a:gd name="T24" fmla="*/ 62907334 w 105"/>
                  <a:gd name="T25" fmla="*/ 54693117 h 119"/>
                  <a:gd name="T26" fmla="*/ 73147160 w 105"/>
                  <a:gd name="T27" fmla="*/ 71785445 h 119"/>
                  <a:gd name="T28" fmla="*/ 58517973 w 105"/>
                  <a:gd name="T29" fmla="*/ 119642415 h 119"/>
                  <a:gd name="T30" fmla="*/ 0 w 105"/>
                  <a:gd name="T31" fmla="*/ 143570889 h 119"/>
                  <a:gd name="T32" fmla="*/ 0 w 105"/>
                  <a:gd name="T33" fmla="*/ 143570889 h 1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5"/>
                  <a:gd name="T52" fmla="*/ 0 h 119"/>
                  <a:gd name="T53" fmla="*/ 105 w 105"/>
                  <a:gd name="T54" fmla="*/ 119 h 1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5" h="119">
                    <a:moveTo>
                      <a:pt x="0" y="84"/>
                    </a:moveTo>
                    <a:lnTo>
                      <a:pt x="0" y="84"/>
                    </a:lnTo>
                    <a:lnTo>
                      <a:pt x="14" y="118"/>
                    </a:lnTo>
                    <a:lnTo>
                      <a:pt x="39" y="113"/>
                    </a:lnTo>
                    <a:lnTo>
                      <a:pt x="78" y="83"/>
                    </a:lnTo>
                    <a:lnTo>
                      <a:pt x="77" y="69"/>
                    </a:lnTo>
                    <a:lnTo>
                      <a:pt x="103" y="43"/>
                    </a:lnTo>
                    <a:lnTo>
                      <a:pt x="104" y="35"/>
                    </a:lnTo>
                    <a:lnTo>
                      <a:pt x="90" y="20"/>
                    </a:lnTo>
                    <a:lnTo>
                      <a:pt x="58" y="0"/>
                    </a:lnTo>
                    <a:lnTo>
                      <a:pt x="50" y="1"/>
                    </a:lnTo>
                    <a:lnTo>
                      <a:pt x="54" y="11"/>
                    </a:lnTo>
                    <a:lnTo>
                      <a:pt x="43" y="32"/>
                    </a:lnTo>
                    <a:lnTo>
                      <a:pt x="50" y="42"/>
                    </a:lnTo>
                    <a:lnTo>
                      <a:pt x="40" y="70"/>
                    </a:lnTo>
                    <a:lnTo>
                      <a:pt x="0" y="84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13" name="Freeform 2640"/>
              <p:cNvSpPr>
                <a:spLocks/>
              </p:cNvSpPr>
              <p:nvPr/>
            </p:nvSpPr>
            <p:spPr bwMode="auto">
              <a:xfrm>
                <a:off x="5460693" y="3685179"/>
                <a:ext cx="352302" cy="354013"/>
              </a:xfrm>
              <a:custGeom>
                <a:avLst/>
                <a:gdLst>
                  <a:gd name="T0" fmla="*/ 0 w 230"/>
                  <a:gd name="T1" fmla="*/ 184855067 h 199"/>
                  <a:gd name="T2" fmla="*/ 0 w 230"/>
                  <a:gd name="T3" fmla="*/ 184855067 h 199"/>
                  <a:gd name="T4" fmla="*/ 34336892 w 230"/>
                  <a:gd name="T5" fmla="*/ 196837704 h 199"/>
                  <a:gd name="T6" fmla="*/ 112372904 w 230"/>
                  <a:gd name="T7" fmla="*/ 184855067 h 199"/>
                  <a:gd name="T8" fmla="*/ 126419980 w 230"/>
                  <a:gd name="T9" fmla="*/ 150623590 h 199"/>
                  <a:gd name="T10" fmla="*/ 179485088 w 230"/>
                  <a:gd name="T11" fmla="*/ 131794665 h 199"/>
                  <a:gd name="T12" fmla="*/ 184167446 w 230"/>
                  <a:gd name="T13" fmla="*/ 102696964 h 199"/>
                  <a:gd name="T14" fmla="*/ 202895633 w 230"/>
                  <a:gd name="T15" fmla="*/ 95850677 h 199"/>
                  <a:gd name="T16" fmla="*/ 195092534 w 230"/>
                  <a:gd name="T17" fmla="*/ 80446837 h 199"/>
                  <a:gd name="T18" fmla="*/ 213821969 w 230"/>
                  <a:gd name="T19" fmla="*/ 78734284 h 199"/>
                  <a:gd name="T20" fmla="*/ 227867797 w 230"/>
                  <a:gd name="T21" fmla="*/ 49636583 h 199"/>
                  <a:gd name="T22" fmla="*/ 221625068 w 230"/>
                  <a:gd name="T23" fmla="*/ 20538866 h 199"/>
                  <a:gd name="T24" fmla="*/ 293419571 w 230"/>
                  <a:gd name="T25" fmla="*/ 0 h 199"/>
                  <a:gd name="T26" fmla="*/ 357409805 w 230"/>
                  <a:gd name="T27" fmla="*/ 42790286 h 199"/>
                  <a:gd name="T28" fmla="*/ 340240740 w 230"/>
                  <a:gd name="T29" fmla="*/ 61617913 h 199"/>
                  <a:gd name="T30" fmla="*/ 279372495 w 230"/>
                  <a:gd name="T31" fmla="*/ 61617913 h 199"/>
                  <a:gd name="T32" fmla="*/ 279372495 w 230"/>
                  <a:gd name="T33" fmla="*/ 99274475 h 199"/>
                  <a:gd name="T34" fmla="*/ 307465399 w 230"/>
                  <a:gd name="T35" fmla="*/ 123237133 h 199"/>
                  <a:gd name="T36" fmla="*/ 290297582 w 230"/>
                  <a:gd name="T37" fmla="*/ 135218463 h 199"/>
                  <a:gd name="T38" fmla="*/ 294979941 w 230"/>
                  <a:gd name="T39" fmla="*/ 157469877 h 199"/>
                  <a:gd name="T40" fmla="*/ 232550156 w 230"/>
                  <a:gd name="T41" fmla="*/ 234492937 h 199"/>
                  <a:gd name="T42" fmla="*/ 204457252 w 230"/>
                  <a:gd name="T43" fmla="*/ 232781693 h 199"/>
                  <a:gd name="T44" fmla="*/ 184167446 w 230"/>
                  <a:gd name="T45" fmla="*/ 251609309 h 199"/>
                  <a:gd name="T46" fmla="*/ 218503079 w 230"/>
                  <a:gd name="T47" fmla="*/ 323497286 h 199"/>
                  <a:gd name="T48" fmla="*/ 170120370 w 230"/>
                  <a:gd name="T49" fmla="*/ 323497286 h 199"/>
                  <a:gd name="T50" fmla="*/ 152952514 w 230"/>
                  <a:gd name="T51" fmla="*/ 338902414 h 199"/>
                  <a:gd name="T52" fmla="*/ 117055263 w 230"/>
                  <a:gd name="T53" fmla="*/ 296110830 h 199"/>
                  <a:gd name="T54" fmla="*/ 17167821 w 230"/>
                  <a:gd name="T55" fmla="*/ 304669670 h 199"/>
                  <a:gd name="T56" fmla="*/ 49943099 w 230"/>
                  <a:gd name="T57" fmla="*/ 255031799 h 199"/>
                  <a:gd name="T58" fmla="*/ 0 w 230"/>
                  <a:gd name="T59" fmla="*/ 184855067 h 199"/>
                  <a:gd name="T60" fmla="*/ 0 w 230"/>
                  <a:gd name="T61" fmla="*/ 184855067 h 19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30"/>
                  <a:gd name="T94" fmla="*/ 0 h 199"/>
                  <a:gd name="T95" fmla="*/ 230 w 230"/>
                  <a:gd name="T96" fmla="*/ 199 h 199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30" h="199">
                    <a:moveTo>
                      <a:pt x="0" y="108"/>
                    </a:moveTo>
                    <a:lnTo>
                      <a:pt x="0" y="108"/>
                    </a:lnTo>
                    <a:lnTo>
                      <a:pt x="22" y="115"/>
                    </a:lnTo>
                    <a:lnTo>
                      <a:pt x="72" y="108"/>
                    </a:lnTo>
                    <a:lnTo>
                      <a:pt x="81" y="88"/>
                    </a:lnTo>
                    <a:lnTo>
                      <a:pt x="115" y="77"/>
                    </a:lnTo>
                    <a:lnTo>
                      <a:pt x="118" y="60"/>
                    </a:lnTo>
                    <a:lnTo>
                      <a:pt x="130" y="56"/>
                    </a:lnTo>
                    <a:lnTo>
                      <a:pt x="125" y="47"/>
                    </a:lnTo>
                    <a:lnTo>
                      <a:pt x="137" y="46"/>
                    </a:lnTo>
                    <a:lnTo>
                      <a:pt x="146" y="29"/>
                    </a:lnTo>
                    <a:lnTo>
                      <a:pt x="142" y="12"/>
                    </a:lnTo>
                    <a:lnTo>
                      <a:pt x="188" y="0"/>
                    </a:lnTo>
                    <a:lnTo>
                      <a:pt x="229" y="25"/>
                    </a:lnTo>
                    <a:lnTo>
                      <a:pt x="218" y="36"/>
                    </a:lnTo>
                    <a:lnTo>
                      <a:pt x="179" y="36"/>
                    </a:lnTo>
                    <a:lnTo>
                      <a:pt x="179" y="58"/>
                    </a:lnTo>
                    <a:lnTo>
                      <a:pt x="197" y="72"/>
                    </a:lnTo>
                    <a:lnTo>
                      <a:pt x="186" y="79"/>
                    </a:lnTo>
                    <a:lnTo>
                      <a:pt x="189" y="92"/>
                    </a:lnTo>
                    <a:lnTo>
                      <a:pt x="149" y="137"/>
                    </a:lnTo>
                    <a:lnTo>
                      <a:pt x="131" y="136"/>
                    </a:lnTo>
                    <a:lnTo>
                      <a:pt x="118" y="147"/>
                    </a:lnTo>
                    <a:lnTo>
                      <a:pt x="140" y="189"/>
                    </a:lnTo>
                    <a:lnTo>
                      <a:pt x="109" y="189"/>
                    </a:lnTo>
                    <a:lnTo>
                      <a:pt x="98" y="198"/>
                    </a:lnTo>
                    <a:lnTo>
                      <a:pt x="75" y="173"/>
                    </a:lnTo>
                    <a:lnTo>
                      <a:pt x="11" y="178"/>
                    </a:lnTo>
                    <a:lnTo>
                      <a:pt x="32" y="149"/>
                    </a:lnTo>
                    <a:lnTo>
                      <a:pt x="0" y="108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grpSp>
            <p:nvGrpSpPr>
              <p:cNvPr id="314" name="Group 73"/>
              <p:cNvGrpSpPr>
                <a:grpSpLocks/>
              </p:cNvGrpSpPr>
              <p:nvPr/>
            </p:nvGrpSpPr>
            <p:grpSpPr bwMode="auto">
              <a:xfrm>
                <a:off x="7136480" y="4682460"/>
                <a:ext cx="249139" cy="185641"/>
                <a:chOff x="5006" y="3464"/>
                <a:chExt cx="164" cy="107"/>
              </a:xfrm>
              <a:grpFill/>
            </p:grpSpPr>
            <p:sp>
              <p:nvSpPr>
                <p:cNvPr id="363" name="Freeform 2690"/>
                <p:cNvSpPr>
                  <a:spLocks/>
                </p:cNvSpPr>
                <p:nvPr/>
              </p:nvSpPr>
              <p:spPr bwMode="auto">
                <a:xfrm>
                  <a:off x="5006" y="3464"/>
                  <a:ext cx="136" cy="107"/>
                </a:xfrm>
                <a:custGeom>
                  <a:avLst/>
                  <a:gdLst>
                    <a:gd name="T0" fmla="*/ 0 w 136"/>
                    <a:gd name="T1" fmla="*/ 0 h 107"/>
                    <a:gd name="T2" fmla="*/ 0 w 136"/>
                    <a:gd name="T3" fmla="*/ 0 h 107"/>
                    <a:gd name="T4" fmla="*/ 2 w 136"/>
                    <a:gd name="T5" fmla="*/ 88 h 107"/>
                    <a:gd name="T6" fmla="*/ 24 w 136"/>
                    <a:gd name="T7" fmla="*/ 91 h 107"/>
                    <a:gd name="T8" fmla="*/ 46 w 136"/>
                    <a:gd name="T9" fmla="*/ 67 h 107"/>
                    <a:gd name="T10" fmla="*/ 70 w 136"/>
                    <a:gd name="T11" fmla="*/ 78 h 107"/>
                    <a:gd name="T12" fmla="*/ 93 w 136"/>
                    <a:gd name="T13" fmla="*/ 101 h 107"/>
                    <a:gd name="T14" fmla="*/ 135 w 136"/>
                    <a:gd name="T15" fmla="*/ 106 h 107"/>
                    <a:gd name="T16" fmla="*/ 87 w 136"/>
                    <a:gd name="T17" fmla="*/ 67 h 107"/>
                    <a:gd name="T18" fmla="*/ 90 w 136"/>
                    <a:gd name="T19" fmla="*/ 47 h 107"/>
                    <a:gd name="T20" fmla="*/ 67 w 136"/>
                    <a:gd name="T21" fmla="*/ 41 h 107"/>
                    <a:gd name="T22" fmla="*/ 46 w 136"/>
                    <a:gd name="T23" fmla="*/ 16 h 107"/>
                    <a:gd name="T24" fmla="*/ 0 w 136"/>
                    <a:gd name="T25" fmla="*/ 0 h 107"/>
                    <a:gd name="T26" fmla="*/ 0 w 136"/>
                    <a:gd name="T27" fmla="*/ 0 h 10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36"/>
                    <a:gd name="T43" fmla="*/ 0 h 107"/>
                    <a:gd name="T44" fmla="*/ 136 w 136"/>
                    <a:gd name="T45" fmla="*/ 107 h 10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36" h="10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88"/>
                      </a:lnTo>
                      <a:lnTo>
                        <a:pt x="24" y="91"/>
                      </a:lnTo>
                      <a:lnTo>
                        <a:pt x="46" y="67"/>
                      </a:lnTo>
                      <a:lnTo>
                        <a:pt x="70" y="78"/>
                      </a:lnTo>
                      <a:lnTo>
                        <a:pt x="93" y="101"/>
                      </a:lnTo>
                      <a:lnTo>
                        <a:pt x="135" y="106"/>
                      </a:lnTo>
                      <a:lnTo>
                        <a:pt x="87" y="67"/>
                      </a:lnTo>
                      <a:lnTo>
                        <a:pt x="90" y="47"/>
                      </a:lnTo>
                      <a:lnTo>
                        <a:pt x="67" y="41"/>
                      </a:lnTo>
                      <a:lnTo>
                        <a:pt x="46" y="16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/>
                </a:p>
              </p:txBody>
            </p:sp>
            <p:sp>
              <p:nvSpPr>
                <p:cNvPr id="364" name="Freeform 75"/>
                <p:cNvSpPr>
                  <a:spLocks/>
                </p:cNvSpPr>
                <p:nvPr/>
              </p:nvSpPr>
              <p:spPr bwMode="auto">
                <a:xfrm>
                  <a:off x="5105" y="3487"/>
                  <a:ext cx="57" cy="28"/>
                </a:xfrm>
                <a:custGeom>
                  <a:avLst/>
                  <a:gdLst>
                    <a:gd name="T0" fmla="*/ 0 w 57"/>
                    <a:gd name="T1" fmla="*/ 18 h 28"/>
                    <a:gd name="T2" fmla="*/ 0 w 57"/>
                    <a:gd name="T3" fmla="*/ 18 h 28"/>
                    <a:gd name="T4" fmla="*/ 33 w 57"/>
                    <a:gd name="T5" fmla="*/ 27 h 28"/>
                    <a:gd name="T6" fmla="*/ 56 w 57"/>
                    <a:gd name="T7" fmla="*/ 8 h 28"/>
                    <a:gd name="T8" fmla="*/ 47 w 57"/>
                    <a:gd name="T9" fmla="*/ 0 h 28"/>
                    <a:gd name="T10" fmla="*/ 40 w 57"/>
                    <a:gd name="T11" fmla="*/ 10 h 28"/>
                    <a:gd name="T12" fmla="*/ 0 w 57"/>
                    <a:gd name="T13" fmla="*/ 18 h 28"/>
                    <a:gd name="T14" fmla="*/ 0 w 57"/>
                    <a:gd name="T15" fmla="*/ 18 h 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7"/>
                    <a:gd name="T25" fmla="*/ 0 h 28"/>
                    <a:gd name="T26" fmla="*/ 57 w 57"/>
                    <a:gd name="T27" fmla="*/ 28 h 2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7" h="28">
                      <a:moveTo>
                        <a:pt x="0" y="18"/>
                      </a:moveTo>
                      <a:lnTo>
                        <a:pt x="0" y="18"/>
                      </a:lnTo>
                      <a:lnTo>
                        <a:pt x="33" y="27"/>
                      </a:lnTo>
                      <a:lnTo>
                        <a:pt x="56" y="8"/>
                      </a:lnTo>
                      <a:lnTo>
                        <a:pt x="47" y="0"/>
                      </a:lnTo>
                      <a:lnTo>
                        <a:pt x="40" y="10"/>
                      </a:lnTo>
                      <a:lnTo>
                        <a:pt x="0" y="18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/>
                </a:p>
              </p:txBody>
            </p:sp>
            <p:sp>
              <p:nvSpPr>
                <p:cNvPr id="365" name="Freeform 2692"/>
                <p:cNvSpPr>
                  <a:spLocks/>
                </p:cNvSpPr>
                <p:nvPr/>
              </p:nvSpPr>
              <p:spPr bwMode="auto">
                <a:xfrm>
                  <a:off x="5139" y="3466"/>
                  <a:ext cx="31" cy="28"/>
                </a:xfrm>
                <a:custGeom>
                  <a:avLst/>
                  <a:gdLst>
                    <a:gd name="T0" fmla="*/ 0 w 31"/>
                    <a:gd name="T1" fmla="*/ 0 h 28"/>
                    <a:gd name="T2" fmla="*/ 0 w 31"/>
                    <a:gd name="T3" fmla="*/ 0 h 28"/>
                    <a:gd name="T4" fmla="*/ 23 w 31"/>
                    <a:gd name="T5" fmla="*/ 12 h 28"/>
                    <a:gd name="T6" fmla="*/ 30 w 31"/>
                    <a:gd name="T7" fmla="*/ 27 h 28"/>
                    <a:gd name="T8" fmla="*/ 29 w 31"/>
                    <a:gd name="T9" fmla="*/ 16 h 28"/>
                    <a:gd name="T10" fmla="*/ 0 w 31"/>
                    <a:gd name="T11" fmla="*/ 0 h 28"/>
                    <a:gd name="T12" fmla="*/ 0 w 31"/>
                    <a:gd name="T13" fmla="*/ 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"/>
                    <a:gd name="T22" fmla="*/ 0 h 28"/>
                    <a:gd name="T23" fmla="*/ 31 w 31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" h="2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3" y="12"/>
                      </a:lnTo>
                      <a:lnTo>
                        <a:pt x="30" y="27"/>
                      </a:lnTo>
                      <a:lnTo>
                        <a:pt x="29" y="16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/>
                </a:p>
              </p:txBody>
            </p:sp>
          </p:grpSp>
          <p:grpSp>
            <p:nvGrpSpPr>
              <p:cNvPr id="315" name="Group 77"/>
              <p:cNvGrpSpPr>
                <a:grpSpLocks/>
              </p:cNvGrpSpPr>
              <p:nvPr/>
            </p:nvGrpSpPr>
            <p:grpSpPr bwMode="auto">
              <a:xfrm>
                <a:off x="6638371" y="4168734"/>
                <a:ext cx="188804" cy="319476"/>
                <a:chOff x="4680" y="3175"/>
                <a:chExt cx="125" cy="179"/>
              </a:xfrm>
              <a:grpFill/>
            </p:grpSpPr>
            <p:sp>
              <p:nvSpPr>
                <p:cNvPr id="357" name="Freeform 2684"/>
                <p:cNvSpPr>
                  <a:spLocks/>
                </p:cNvSpPr>
                <p:nvPr/>
              </p:nvSpPr>
              <p:spPr bwMode="auto">
                <a:xfrm>
                  <a:off x="4680" y="3275"/>
                  <a:ext cx="32" cy="40"/>
                </a:xfrm>
                <a:custGeom>
                  <a:avLst/>
                  <a:gdLst>
                    <a:gd name="T0" fmla="*/ 0 w 32"/>
                    <a:gd name="T1" fmla="*/ 39 h 40"/>
                    <a:gd name="T2" fmla="*/ 0 w 32"/>
                    <a:gd name="T3" fmla="*/ 39 h 40"/>
                    <a:gd name="T4" fmla="*/ 22 w 32"/>
                    <a:gd name="T5" fmla="*/ 21 h 40"/>
                    <a:gd name="T6" fmla="*/ 31 w 32"/>
                    <a:gd name="T7" fmla="*/ 0 h 40"/>
                    <a:gd name="T8" fmla="*/ 0 w 32"/>
                    <a:gd name="T9" fmla="*/ 39 h 40"/>
                    <a:gd name="T10" fmla="*/ 0 w 32"/>
                    <a:gd name="T11" fmla="*/ 39 h 4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2"/>
                    <a:gd name="T19" fmla="*/ 0 h 40"/>
                    <a:gd name="T20" fmla="*/ 32 w 32"/>
                    <a:gd name="T21" fmla="*/ 40 h 4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2" h="40">
                      <a:moveTo>
                        <a:pt x="0" y="39"/>
                      </a:moveTo>
                      <a:lnTo>
                        <a:pt x="0" y="39"/>
                      </a:lnTo>
                      <a:lnTo>
                        <a:pt x="22" y="21"/>
                      </a:lnTo>
                      <a:lnTo>
                        <a:pt x="31" y="0"/>
                      </a:lnTo>
                      <a:lnTo>
                        <a:pt x="0" y="39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/>
                </a:p>
              </p:txBody>
            </p:sp>
            <p:sp>
              <p:nvSpPr>
                <p:cNvPr id="358" name="Freeform 79"/>
                <p:cNvSpPr>
                  <a:spLocks/>
                </p:cNvSpPr>
                <p:nvPr/>
              </p:nvSpPr>
              <p:spPr bwMode="auto">
                <a:xfrm>
                  <a:off x="4717" y="3175"/>
                  <a:ext cx="57" cy="84"/>
                </a:xfrm>
                <a:custGeom>
                  <a:avLst/>
                  <a:gdLst>
                    <a:gd name="T0" fmla="*/ 0 w 57"/>
                    <a:gd name="T1" fmla="*/ 33 h 84"/>
                    <a:gd name="T2" fmla="*/ 0 w 57"/>
                    <a:gd name="T3" fmla="*/ 33 h 84"/>
                    <a:gd name="T4" fmla="*/ 11 w 57"/>
                    <a:gd name="T5" fmla="*/ 0 h 84"/>
                    <a:gd name="T6" fmla="*/ 30 w 57"/>
                    <a:gd name="T7" fmla="*/ 1 h 84"/>
                    <a:gd name="T8" fmla="*/ 35 w 57"/>
                    <a:gd name="T9" fmla="*/ 23 h 84"/>
                    <a:gd name="T10" fmla="*/ 20 w 57"/>
                    <a:gd name="T11" fmla="*/ 45 h 84"/>
                    <a:gd name="T12" fmla="*/ 23 w 57"/>
                    <a:gd name="T13" fmla="*/ 58 h 84"/>
                    <a:gd name="T14" fmla="*/ 53 w 57"/>
                    <a:gd name="T15" fmla="*/ 66 h 84"/>
                    <a:gd name="T16" fmla="*/ 56 w 57"/>
                    <a:gd name="T17" fmla="*/ 83 h 84"/>
                    <a:gd name="T18" fmla="*/ 38 w 57"/>
                    <a:gd name="T19" fmla="*/ 66 h 84"/>
                    <a:gd name="T20" fmla="*/ 38 w 57"/>
                    <a:gd name="T21" fmla="*/ 74 h 84"/>
                    <a:gd name="T22" fmla="*/ 11 w 57"/>
                    <a:gd name="T23" fmla="*/ 66 h 84"/>
                    <a:gd name="T24" fmla="*/ 0 w 57"/>
                    <a:gd name="T25" fmla="*/ 33 h 84"/>
                    <a:gd name="T26" fmla="*/ 0 w 57"/>
                    <a:gd name="T27" fmla="*/ 33 h 8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7"/>
                    <a:gd name="T43" fmla="*/ 0 h 84"/>
                    <a:gd name="T44" fmla="*/ 57 w 57"/>
                    <a:gd name="T45" fmla="*/ 84 h 8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7" h="84">
                      <a:moveTo>
                        <a:pt x="0" y="33"/>
                      </a:moveTo>
                      <a:lnTo>
                        <a:pt x="0" y="33"/>
                      </a:lnTo>
                      <a:lnTo>
                        <a:pt x="11" y="0"/>
                      </a:lnTo>
                      <a:lnTo>
                        <a:pt x="30" y="1"/>
                      </a:lnTo>
                      <a:lnTo>
                        <a:pt x="35" y="23"/>
                      </a:lnTo>
                      <a:lnTo>
                        <a:pt x="20" y="45"/>
                      </a:lnTo>
                      <a:lnTo>
                        <a:pt x="23" y="58"/>
                      </a:lnTo>
                      <a:lnTo>
                        <a:pt x="53" y="66"/>
                      </a:lnTo>
                      <a:lnTo>
                        <a:pt x="56" y="83"/>
                      </a:lnTo>
                      <a:lnTo>
                        <a:pt x="38" y="66"/>
                      </a:lnTo>
                      <a:lnTo>
                        <a:pt x="38" y="74"/>
                      </a:lnTo>
                      <a:lnTo>
                        <a:pt x="11" y="66"/>
                      </a:lnTo>
                      <a:lnTo>
                        <a:pt x="0" y="33"/>
                      </a:lnTo>
                    </a:path>
                  </a:pathLst>
                </a:custGeom>
                <a:solidFill>
                  <a:srgbClr val="297A66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/>
                </a:p>
              </p:txBody>
            </p:sp>
            <p:sp>
              <p:nvSpPr>
                <p:cNvPr id="359" name="Freeform 2686"/>
                <p:cNvSpPr>
                  <a:spLocks/>
                </p:cNvSpPr>
                <p:nvPr/>
              </p:nvSpPr>
              <p:spPr bwMode="auto">
                <a:xfrm>
                  <a:off x="4722" y="3246"/>
                  <a:ext cx="17" cy="18"/>
                </a:xfrm>
                <a:custGeom>
                  <a:avLst/>
                  <a:gdLst>
                    <a:gd name="T0" fmla="*/ 0 w 17"/>
                    <a:gd name="T1" fmla="*/ 0 h 18"/>
                    <a:gd name="T2" fmla="*/ 0 w 17"/>
                    <a:gd name="T3" fmla="*/ 0 h 18"/>
                    <a:gd name="T4" fmla="*/ 8 w 17"/>
                    <a:gd name="T5" fmla="*/ 0 h 18"/>
                    <a:gd name="T6" fmla="*/ 16 w 17"/>
                    <a:gd name="T7" fmla="*/ 3 h 18"/>
                    <a:gd name="T8" fmla="*/ 12 w 17"/>
                    <a:gd name="T9" fmla="*/ 17 h 18"/>
                    <a:gd name="T10" fmla="*/ 0 w 17"/>
                    <a:gd name="T11" fmla="*/ 0 h 18"/>
                    <a:gd name="T12" fmla="*/ 0 w 17"/>
                    <a:gd name="T13" fmla="*/ 0 h 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18"/>
                    <a:gd name="T23" fmla="*/ 17 w 17"/>
                    <a:gd name="T24" fmla="*/ 18 h 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1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16" y="3"/>
                      </a:lnTo>
                      <a:lnTo>
                        <a:pt x="12" y="17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/>
                </a:p>
              </p:txBody>
            </p:sp>
            <p:sp>
              <p:nvSpPr>
                <p:cNvPr id="360" name="Freeform 81"/>
                <p:cNvSpPr>
                  <a:spLocks/>
                </p:cNvSpPr>
                <p:nvPr/>
              </p:nvSpPr>
              <p:spPr bwMode="auto">
                <a:xfrm>
                  <a:off x="4744" y="3267"/>
                  <a:ext cx="15" cy="22"/>
                </a:xfrm>
                <a:custGeom>
                  <a:avLst/>
                  <a:gdLst>
                    <a:gd name="T0" fmla="*/ 0 w 15"/>
                    <a:gd name="T1" fmla="*/ 0 h 22"/>
                    <a:gd name="T2" fmla="*/ 0 w 15"/>
                    <a:gd name="T3" fmla="*/ 0 h 22"/>
                    <a:gd name="T4" fmla="*/ 1 w 15"/>
                    <a:gd name="T5" fmla="*/ 21 h 22"/>
                    <a:gd name="T6" fmla="*/ 14 w 15"/>
                    <a:gd name="T7" fmla="*/ 12 h 22"/>
                    <a:gd name="T8" fmla="*/ 0 w 15"/>
                    <a:gd name="T9" fmla="*/ 0 h 22"/>
                    <a:gd name="T10" fmla="*/ 0 w 15"/>
                    <a:gd name="T11" fmla="*/ 0 h 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"/>
                    <a:gd name="T19" fmla="*/ 0 h 22"/>
                    <a:gd name="T20" fmla="*/ 15 w 15"/>
                    <a:gd name="T21" fmla="*/ 22 h 2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" h="2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21"/>
                      </a:lnTo>
                      <a:lnTo>
                        <a:pt x="14" y="12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/>
                </a:p>
              </p:txBody>
            </p:sp>
            <p:sp>
              <p:nvSpPr>
                <p:cNvPr id="361" name="Freeform 2688"/>
                <p:cNvSpPr>
                  <a:spLocks/>
                </p:cNvSpPr>
                <p:nvPr/>
              </p:nvSpPr>
              <p:spPr bwMode="auto">
                <a:xfrm>
                  <a:off x="4745" y="3297"/>
                  <a:ext cx="60" cy="57"/>
                </a:xfrm>
                <a:custGeom>
                  <a:avLst/>
                  <a:gdLst>
                    <a:gd name="T0" fmla="*/ 0 w 60"/>
                    <a:gd name="T1" fmla="*/ 38 h 57"/>
                    <a:gd name="T2" fmla="*/ 0 w 60"/>
                    <a:gd name="T3" fmla="*/ 38 h 57"/>
                    <a:gd name="T4" fmla="*/ 13 w 60"/>
                    <a:gd name="T5" fmla="*/ 18 h 57"/>
                    <a:gd name="T6" fmla="*/ 28 w 60"/>
                    <a:gd name="T7" fmla="*/ 22 h 57"/>
                    <a:gd name="T8" fmla="*/ 49 w 60"/>
                    <a:gd name="T9" fmla="*/ 0 h 57"/>
                    <a:gd name="T10" fmla="*/ 59 w 60"/>
                    <a:gd name="T11" fmla="*/ 13 h 57"/>
                    <a:gd name="T12" fmla="*/ 58 w 60"/>
                    <a:gd name="T13" fmla="*/ 46 h 57"/>
                    <a:gd name="T14" fmla="*/ 53 w 60"/>
                    <a:gd name="T15" fmla="*/ 32 h 57"/>
                    <a:gd name="T16" fmla="*/ 47 w 60"/>
                    <a:gd name="T17" fmla="*/ 56 h 57"/>
                    <a:gd name="T18" fmla="*/ 32 w 60"/>
                    <a:gd name="T19" fmla="*/ 50 h 57"/>
                    <a:gd name="T20" fmla="*/ 23 w 60"/>
                    <a:gd name="T21" fmla="*/ 25 h 57"/>
                    <a:gd name="T22" fmla="*/ 0 w 60"/>
                    <a:gd name="T23" fmla="*/ 38 h 57"/>
                    <a:gd name="T24" fmla="*/ 0 w 60"/>
                    <a:gd name="T25" fmla="*/ 38 h 5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60"/>
                    <a:gd name="T40" fmla="*/ 0 h 57"/>
                    <a:gd name="T41" fmla="*/ 60 w 60"/>
                    <a:gd name="T42" fmla="*/ 57 h 5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60" h="57">
                      <a:moveTo>
                        <a:pt x="0" y="38"/>
                      </a:moveTo>
                      <a:lnTo>
                        <a:pt x="0" y="38"/>
                      </a:lnTo>
                      <a:lnTo>
                        <a:pt x="13" y="18"/>
                      </a:lnTo>
                      <a:lnTo>
                        <a:pt x="28" y="22"/>
                      </a:lnTo>
                      <a:lnTo>
                        <a:pt x="49" y="0"/>
                      </a:lnTo>
                      <a:lnTo>
                        <a:pt x="59" y="13"/>
                      </a:lnTo>
                      <a:lnTo>
                        <a:pt x="58" y="46"/>
                      </a:lnTo>
                      <a:lnTo>
                        <a:pt x="53" y="32"/>
                      </a:lnTo>
                      <a:lnTo>
                        <a:pt x="47" y="56"/>
                      </a:lnTo>
                      <a:lnTo>
                        <a:pt x="32" y="50"/>
                      </a:lnTo>
                      <a:lnTo>
                        <a:pt x="23" y="25"/>
                      </a:lnTo>
                      <a:lnTo>
                        <a:pt x="0" y="38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/>
                </a:p>
              </p:txBody>
            </p:sp>
            <p:sp>
              <p:nvSpPr>
                <p:cNvPr id="362" name="Freeform 2689"/>
                <p:cNvSpPr>
                  <a:spLocks/>
                </p:cNvSpPr>
                <p:nvPr/>
              </p:nvSpPr>
              <p:spPr bwMode="auto">
                <a:xfrm>
                  <a:off x="4752" y="3283"/>
                  <a:ext cx="14" cy="24"/>
                </a:xfrm>
                <a:custGeom>
                  <a:avLst/>
                  <a:gdLst>
                    <a:gd name="T0" fmla="*/ 0 w 14"/>
                    <a:gd name="T1" fmla="*/ 14 h 24"/>
                    <a:gd name="T2" fmla="*/ 0 w 14"/>
                    <a:gd name="T3" fmla="*/ 14 h 24"/>
                    <a:gd name="T4" fmla="*/ 3 w 14"/>
                    <a:gd name="T5" fmla="*/ 10 h 24"/>
                    <a:gd name="T6" fmla="*/ 13 w 14"/>
                    <a:gd name="T7" fmla="*/ 0 h 24"/>
                    <a:gd name="T8" fmla="*/ 9 w 14"/>
                    <a:gd name="T9" fmla="*/ 23 h 24"/>
                    <a:gd name="T10" fmla="*/ 0 w 14"/>
                    <a:gd name="T11" fmla="*/ 14 h 24"/>
                    <a:gd name="T12" fmla="*/ 0 w 14"/>
                    <a:gd name="T13" fmla="*/ 14 h 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"/>
                    <a:gd name="T22" fmla="*/ 0 h 24"/>
                    <a:gd name="T23" fmla="*/ 14 w 14"/>
                    <a:gd name="T24" fmla="*/ 24 h 2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" h="24">
                      <a:moveTo>
                        <a:pt x="0" y="14"/>
                      </a:moveTo>
                      <a:lnTo>
                        <a:pt x="0" y="14"/>
                      </a:lnTo>
                      <a:lnTo>
                        <a:pt x="3" y="10"/>
                      </a:lnTo>
                      <a:lnTo>
                        <a:pt x="13" y="0"/>
                      </a:lnTo>
                      <a:lnTo>
                        <a:pt x="9" y="23"/>
                      </a:lnTo>
                      <a:lnTo>
                        <a:pt x="0" y="14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/>
                </a:p>
              </p:txBody>
            </p:sp>
          </p:grpSp>
          <p:sp>
            <p:nvSpPr>
              <p:cNvPr id="316" name="Freeform 2643"/>
              <p:cNvSpPr>
                <a:spLocks/>
              </p:cNvSpPr>
              <p:nvPr/>
            </p:nvSpPr>
            <p:spPr bwMode="auto">
              <a:xfrm>
                <a:off x="6229529" y="4114743"/>
                <a:ext cx="167392" cy="373441"/>
              </a:xfrm>
              <a:custGeom>
                <a:avLst/>
                <a:gdLst>
                  <a:gd name="T0" fmla="*/ 0 w 109"/>
                  <a:gd name="T1" fmla="*/ 56982790 h 209"/>
                  <a:gd name="T2" fmla="*/ 0 w 109"/>
                  <a:gd name="T3" fmla="*/ 56982790 h 209"/>
                  <a:gd name="T4" fmla="*/ 10982123 w 109"/>
                  <a:gd name="T5" fmla="*/ 29354730 h 209"/>
                  <a:gd name="T6" fmla="*/ 56477515 w 109"/>
                  <a:gd name="T7" fmla="*/ 0 h 209"/>
                  <a:gd name="T8" fmla="*/ 76872341 w 109"/>
                  <a:gd name="T9" fmla="*/ 27628059 h 209"/>
                  <a:gd name="T10" fmla="*/ 70597203 w 109"/>
                  <a:gd name="T11" fmla="*/ 75977484 h 209"/>
                  <a:gd name="T12" fmla="*/ 125505307 w 109"/>
                  <a:gd name="T13" fmla="*/ 55256119 h 209"/>
                  <a:gd name="T14" fmla="*/ 149037702 w 109"/>
                  <a:gd name="T15" fmla="*/ 75977484 h 209"/>
                  <a:gd name="T16" fmla="*/ 169431313 w 109"/>
                  <a:gd name="T17" fmla="*/ 124325605 h 209"/>
                  <a:gd name="T18" fmla="*/ 161587978 w 109"/>
                  <a:gd name="T19" fmla="*/ 153680325 h 209"/>
                  <a:gd name="T20" fmla="*/ 120798327 w 109"/>
                  <a:gd name="T21" fmla="*/ 151953654 h 209"/>
                  <a:gd name="T22" fmla="*/ 105110482 w 109"/>
                  <a:gd name="T23" fmla="*/ 165768336 h 209"/>
                  <a:gd name="T24" fmla="*/ 112955031 w 109"/>
                  <a:gd name="T25" fmla="*/ 215843148 h 209"/>
                  <a:gd name="T26" fmla="*/ 58045674 w 109"/>
                  <a:gd name="T27" fmla="*/ 172675061 h 209"/>
                  <a:gd name="T28" fmla="*/ 34514522 w 109"/>
                  <a:gd name="T29" fmla="*/ 250377881 h 209"/>
                  <a:gd name="T30" fmla="*/ 61183243 w 109"/>
                  <a:gd name="T31" fmla="*/ 319448661 h 209"/>
                  <a:gd name="T32" fmla="*/ 98835344 w 109"/>
                  <a:gd name="T33" fmla="*/ 345348807 h 209"/>
                  <a:gd name="T34" fmla="*/ 78440499 w 109"/>
                  <a:gd name="T35" fmla="*/ 359163489 h 209"/>
                  <a:gd name="T36" fmla="*/ 73734772 w 109"/>
                  <a:gd name="T37" fmla="*/ 336715370 h 209"/>
                  <a:gd name="T38" fmla="*/ 58045674 w 109"/>
                  <a:gd name="T39" fmla="*/ 336715370 h 209"/>
                  <a:gd name="T40" fmla="*/ 15687850 w 109"/>
                  <a:gd name="T41" fmla="*/ 298727295 h 209"/>
                  <a:gd name="T42" fmla="*/ 23532404 w 109"/>
                  <a:gd name="T43" fmla="*/ 252104552 h 209"/>
                  <a:gd name="T44" fmla="*/ 45495397 w 109"/>
                  <a:gd name="T45" fmla="*/ 210663135 h 209"/>
                  <a:gd name="T46" fmla="*/ 15687850 w 109"/>
                  <a:gd name="T47" fmla="*/ 141593628 h 209"/>
                  <a:gd name="T48" fmla="*/ 25100562 w 109"/>
                  <a:gd name="T49" fmla="*/ 110512237 h 209"/>
                  <a:gd name="T50" fmla="*/ 0 w 109"/>
                  <a:gd name="T51" fmla="*/ 56982790 h 209"/>
                  <a:gd name="T52" fmla="*/ 0 w 109"/>
                  <a:gd name="T53" fmla="*/ 56982790 h 20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09"/>
                  <a:gd name="T82" fmla="*/ 0 h 209"/>
                  <a:gd name="T83" fmla="*/ 109 w 109"/>
                  <a:gd name="T84" fmla="*/ 209 h 20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09" h="209">
                    <a:moveTo>
                      <a:pt x="0" y="33"/>
                    </a:moveTo>
                    <a:lnTo>
                      <a:pt x="0" y="33"/>
                    </a:lnTo>
                    <a:lnTo>
                      <a:pt x="7" y="17"/>
                    </a:lnTo>
                    <a:lnTo>
                      <a:pt x="36" y="0"/>
                    </a:lnTo>
                    <a:lnTo>
                      <a:pt x="49" y="16"/>
                    </a:lnTo>
                    <a:lnTo>
                      <a:pt x="45" y="44"/>
                    </a:lnTo>
                    <a:lnTo>
                      <a:pt x="80" y="32"/>
                    </a:lnTo>
                    <a:lnTo>
                      <a:pt x="95" y="44"/>
                    </a:lnTo>
                    <a:lnTo>
                      <a:pt x="108" y="72"/>
                    </a:lnTo>
                    <a:lnTo>
                      <a:pt x="103" y="89"/>
                    </a:lnTo>
                    <a:lnTo>
                      <a:pt x="77" y="88"/>
                    </a:lnTo>
                    <a:lnTo>
                      <a:pt x="67" y="96"/>
                    </a:lnTo>
                    <a:lnTo>
                      <a:pt x="72" y="125"/>
                    </a:lnTo>
                    <a:lnTo>
                      <a:pt x="37" y="100"/>
                    </a:lnTo>
                    <a:lnTo>
                      <a:pt x="22" y="145"/>
                    </a:lnTo>
                    <a:lnTo>
                      <a:pt x="39" y="185"/>
                    </a:lnTo>
                    <a:lnTo>
                      <a:pt x="63" y="200"/>
                    </a:lnTo>
                    <a:lnTo>
                      <a:pt x="50" y="208"/>
                    </a:lnTo>
                    <a:lnTo>
                      <a:pt x="47" y="195"/>
                    </a:lnTo>
                    <a:lnTo>
                      <a:pt x="37" y="195"/>
                    </a:lnTo>
                    <a:lnTo>
                      <a:pt x="10" y="173"/>
                    </a:lnTo>
                    <a:lnTo>
                      <a:pt x="15" y="146"/>
                    </a:lnTo>
                    <a:lnTo>
                      <a:pt x="29" y="122"/>
                    </a:lnTo>
                    <a:lnTo>
                      <a:pt x="10" y="82"/>
                    </a:lnTo>
                    <a:lnTo>
                      <a:pt x="16" y="64"/>
                    </a:lnTo>
                    <a:lnTo>
                      <a:pt x="0" y="33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17" name="Freeform 2644"/>
              <p:cNvSpPr>
                <a:spLocks/>
              </p:cNvSpPr>
              <p:nvPr/>
            </p:nvSpPr>
            <p:spPr bwMode="auto">
              <a:xfrm>
                <a:off x="4740519" y="3542711"/>
                <a:ext cx="387337" cy="174847"/>
              </a:xfrm>
              <a:custGeom>
                <a:avLst/>
                <a:gdLst>
                  <a:gd name="T0" fmla="*/ 0 w 252"/>
                  <a:gd name="T1" fmla="*/ 55671680 h 99"/>
                  <a:gd name="T2" fmla="*/ 0 w 252"/>
                  <a:gd name="T3" fmla="*/ 55671680 h 99"/>
                  <a:gd name="T4" fmla="*/ 17287462 w 252"/>
                  <a:gd name="T5" fmla="*/ 97848223 h 99"/>
                  <a:gd name="T6" fmla="*/ 1572043 w 252"/>
                  <a:gd name="T7" fmla="*/ 102908575 h 99"/>
                  <a:gd name="T8" fmla="*/ 17287462 w 252"/>
                  <a:gd name="T9" fmla="*/ 109657442 h 99"/>
                  <a:gd name="T10" fmla="*/ 23573131 w 252"/>
                  <a:gd name="T11" fmla="*/ 136650313 h 99"/>
                  <a:gd name="T12" fmla="*/ 45575473 w 252"/>
                  <a:gd name="T13" fmla="*/ 133275879 h 99"/>
                  <a:gd name="T14" fmla="*/ 23573131 w 252"/>
                  <a:gd name="T15" fmla="*/ 145085098 h 99"/>
                  <a:gd name="T16" fmla="*/ 48718305 w 252"/>
                  <a:gd name="T17" fmla="*/ 140023447 h 99"/>
                  <a:gd name="T18" fmla="*/ 75435513 w 252"/>
                  <a:gd name="T19" fmla="*/ 156894316 h 99"/>
                  <a:gd name="T20" fmla="*/ 100580697 w 252"/>
                  <a:gd name="T21" fmla="*/ 138336230 h 99"/>
                  <a:gd name="T22" fmla="*/ 139869232 w 252"/>
                  <a:gd name="T23" fmla="*/ 161954668 h 99"/>
                  <a:gd name="T24" fmla="*/ 207447058 w 252"/>
                  <a:gd name="T25" fmla="*/ 138336230 h 99"/>
                  <a:gd name="T26" fmla="*/ 205876268 w 252"/>
                  <a:gd name="T27" fmla="*/ 165329101 h 99"/>
                  <a:gd name="T28" fmla="*/ 218448850 w 252"/>
                  <a:gd name="T29" fmla="*/ 138336230 h 99"/>
                  <a:gd name="T30" fmla="*/ 347317583 w 252"/>
                  <a:gd name="T31" fmla="*/ 133275879 h 99"/>
                  <a:gd name="T32" fmla="*/ 394463826 w 252"/>
                  <a:gd name="T33" fmla="*/ 129901445 h 99"/>
                  <a:gd name="T34" fmla="*/ 380320454 w 252"/>
                  <a:gd name="T35" fmla="*/ 72542549 h 99"/>
                  <a:gd name="T36" fmla="*/ 391320994 w 252"/>
                  <a:gd name="T37" fmla="*/ 60733330 h 99"/>
                  <a:gd name="T38" fmla="*/ 350460415 w 252"/>
                  <a:gd name="T39" fmla="*/ 11809224 h 99"/>
                  <a:gd name="T40" fmla="*/ 323743129 w 252"/>
                  <a:gd name="T41" fmla="*/ 11809224 h 99"/>
                  <a:gd name="T42" fmla="*/ 253022511 w 252"/>
                  <a:gd name="T43" fmla="*/ 32053232 h 99"/>
                  <a:gd name="T44" fmla="*/ 190159600 w 252"/>
                  <a:gd name="T45" fmla="*/ 0 h 99"/>
                  <a:gd name="T46" fmla="*/ 150871025 w 252"/>
                  <a:gd name="T47" fmla="*/ 1687217 h 99"/>
                  <a:gd name="T48" fmla="*/ 102152740 w 252"/>
                  <a:gd name="T49" fmla="*/ 30366016 h 99"/>
                  <a:gd name="T50" fmla="*/ 61290888 w 252"/>
                  <a:gd name="T51" fmla="*/ 21931231 h 99"/>
                  <a:gd name="T52" fmla="*/ 73863470 w 252"/>
                  <a:gd name="T53" fmla="*/ 37114883 h 99"/>
                  <a:gd name="T54" fmla="*/ 0 w 252"/>
                  <a:gd name="T55" fmla="*/ 55671680 h 99"/>
                  <a:gd name="T56" fmla="*/ 0 w 252"/>
                  <a:gd name="T57" fmla="*/ 55671680 h 9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52"/>
                  <a:gd name="T88" fmla="*/ 0 h 99"/>
                  <a:gd name="T89" fmla="*/ 252 w 252"/>
                  <a:gd name="T90" fmla="*/ 99 h 9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52" h="99">
                    <a:moveTo>
                      <a:pt x="0" y="33"/>
                    </a:moveTo>
                    <a:lnTo>
                      <a:pt x="0" y="33"/>
                    </a:lnTo>
                    <a:lnTo>
                      <a:pt x="11" y="58"/>
                    </a:lnTo>
                    <a:lnTo>
                      <a:pt x="1" y="61"/>
                    </a:lnTo>
                    <a:lnTo>
                      <a:pt x="11" y="65"/>
                    </a:lnTo>
                    <a:lnTo>
                      <a:pt x="15" y="81"/>
                    </a:lnTo>
                    <a:lnTo>
                      <a:pt x="29" y="79"/>
                    </a:lnTo>
                    <a:lnTo>
                      <a:pt x="15" y="86"/>
                    </a:lnTo>
                    <a:lnTo>
                      <a:pt x="31" y="83"/>
                    </a:lnTo>
                    <a:lnTo>
                      <a:pt x="48" y="93"/>
                    </a:lnTo>
                    <a:lnTo>
                      <a:pt x="64" y="82"/>
                    </a:lnTo>
                    <a:lnTo>
                      <a:pt x="89" y="96"/>
                    </a:lnTo>
                    <a:lnTo>
                      <a:pt x="132" y="82"/>
                    </a:lnTo>
                    <a:lnTo>
                      <a:pt x="131" y="98"/>
                    </a:lnTo>
                    <a:lnTo>
                      <a:pt x="139" y="82"/>
                    </a:lnTo>
                    <a:lnTo>
                      <a:pt x="221" y="79"/>
                    </a:lnTo>
                    <a:lnTo>
                      <a:pt x="251" y="77"/>
                    </a:lnTo>
                    <a:lnTo>
                      <a:pt x="242" y="43"/>
                    </a:lnTo>
                    <a:lnTo>
                      <a:pt x="249" y="36"/>
                    </a:lnTo>
                    <a:lnTo>
                      <a:pt x="223" y="7"/>
                    </a:lnTo>
                    <a:lnTo>
                      <a:pt x="206" y="7"/>
                    </a:lnTo>
                    <a:lnTo>
                      <a:pt x="161" y="19"/>
                    </a:lnTo>
                    <a:lnTo>
                      <a:pt x="121" y="0"/>
                    </a:lnTo>
                    <a:lnTo>
                      <a:pt x="96" y="1"/>
                    </a:lnTo>
                    <a:lnTo>
                      <a:pt x="65" y="18"/>
                    </a:lnTo>
                    <a:lnTo>
                      <a:pt x="39" y="13"/>
                    </a:lnTo>
                    <a:lnTo>
                      <a:pt x="47" y="22"/>
                    </a:lnTo>
                    <a:lnTo>
                      <a:pt x="0" y="33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18" name="Freeform 2645"/>
              <p:cNvSpPr>
                <a:spLocks/>
              </p:cNvSpPr>
              <p:nvPr/>
            </p:nvSpPr>
            <p:spPr bwMode="auto">
              <a:xfrm>
                <a:off x="2650809" y="4496293"/>
                <a:ext cx="816732" cy="966238"/>
              </a:xfrm>
              <a:custGeom>
                <a:avLst/>
                <a:gdLst>
                  <a:gd name="T0" fmla="*/ 0 w 533"/>
                  <a:gd name="T1" fmla="*/ 172 h 544"/>
                  <a:gd name="T2" fmla="*/ 30 w 533"/>
                  <a:gd name="T3" fmla="*/ 205 h 544"/>
                  <a:gd name="T4" fmla="*/ 45 w 533"/>
                  <a:gd name="T5" fmla="*/ 218 h 544"/>
                  <a:gd name="T6" fmla="*/ 73 w 533"/>
                  <a:gd name="T7" fmla="*/ 219 h 544"/>
                  <a:gd name="T8" fmla="*/ 118 w 533"/>
                  <a:gd name="T9" fmla="*/ 231 h 544"/>
                  <a:gd name="T10" fmla="*/ 188 w 533"/>
                  <a:gd name="T11" fmla="*/ 291 h 544"/>
                  <a:gd name="T12" fmla="*/ 220 w 533"/>
                  <a:gd name="T13" fmla="*/ 317 h 544"/>
                  <a:gd name="T14" fmla="*/ 218 w 533"/>
                  <a:gd name="T15" fmla="*/ 372 h 544"/>
                  <a:gd name="T16" fmla="*/ 250 w 533"/>
                  <a:gd name="T17" fmla="*/ 396 h 544"/>
                  <a:gd name="T18" fmla="*/ 262 w 533"/>
                  <a:gd name="T19" fmla="*/ 424 h 544"/>
                  <a:gd name="T20" fmla="*/ 275 w 533"/>
                  <a:gd name="T21" fmla="*/ 445 h 544"/>
                  <a:gd name="T22" fmla="*/ 232 w 533"/>
                  <a:gd name="T23" fmla="*/ 488 h 544"/>
                  <a:gd name="T24" fmla="*/ 281 w 533"/>
                  <a:gd name="T25" fmla="*/ 529 h 544"/>
                  <a:gd name="T26" fmla="*/ 343 w 533"/>
                  <a:gd name="T27" fmla="*/ 462 h 544"/>
                  <a:gd name="T28" fmla="*/ 399 w 533"/>
                  <a:gd name="T29" fmla="*/ 384 h 544"/>
                  <a:gd name="T30" fmla="*/ 445 w 533"/>
                  <a:gd name="T31" fmla="*/ 371 h 544"/>
                  <a:gd name="T32" fmla="*/ 475 w 533"/>
                  <a:gd name="T33" fmla="*/ 249 h 544"/>
                  <a:gd name="T34" fmla="*/ 532 w 533"/>
                  <a:gd name="T35" fmla="*/ 166 h 544"/>
                  <a:gd name="T36" fmla="*/ 502 w 533"/>
                  <a:gd name="T37" fmla="*/ 137 h 544"/>
                  <a:gd name="T38" fmla="*/ 401 w 533"/>
                  <a:gd name="T39" fmla="*/ 106 h 544"/>
                  <a:gd name="T40" fmla="*/ 365 w 533"/>
                  <a:gd name="T41" fmla="*/ 78 h 544"/>
                  <a:gd name="T42" fmla="*/ 334 w 533"/>
                  <a:gd name="T43" fmla="*/ 102 h 544"/>
                  <a:gd name="T44" fmla="*/ 305 w 533"/>
                  <a:gd name="T45" fmla="*/ 98 h 544"/>
                  <a:gd name="T46" fmla="*/ 306 w 533"/>
                  <a:gd name="T47" fmla="*/ 75 h 544"/>
                  <a:gd name="T48" fmla="*/ 305 w 533"/>
                  <a:gd name="T49" fmla="*/ 15 h 544"/>
                  <a:gd name="T50" fmla="*/ 265 w 533"/>
                  <a:gd name="T51" fmla="*/ 39 h 544"/>
                  <a:gd name="T52" fmla="*/ 198 w 533"/>
                  <a:gd name="T53" fmla="*/ 49 h 544"/>
                  <a:gd name="T54" fmla="*/ 194 w 533"/>
                  <a:gd name="T55" fmla="*/ 9 h 544"/>
                  <a:gd name="T56" fmla="*/ 147 w 533"/>
                  <a:gd name="T57" fmla="*/ 16 h 544"/>
                  <a:gd name="T58" fmla="*/ 131 w 533"/>
                  <a:gd name="T59" fmla="*/ 37 h 544"/>
                  <a:gd name="T60" fmla="*/ 111 w 533"/>
                  <a:gd name="T61" fmla="*/ 59 h 544"/>
                  <a:gd name="T62" fmla="*/ 87 w 533"/>
                  <a:gd name="T63" fmla="*/ 42 h 544"/>
                  <a:gd name="T64" fmla="*/ 65 w 533"/>
                  <a:gd name="T65" fmla="*/ 61 h 544"/>
                  <a:gd name="T66" fmla="*/ 59 w 533"/>
                  <a:gd name="T67" fmla="*/ 87 h 544"/>
                  <a:gd name="T68" fmla="*/ 19 w 533"/>
                  <a:gd name="T69" fmla="*/ 140 h 544"/>
                  <a:gd name="T70" fmla="*/ 0 w 533"/>
                  <a:gd name="T71" fmla="*/ 172 h 54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33"/>
                  <a:gd name="T109" fmla="*/ 0 h 544"/>
                  <a:gd name="T110" fmla="*/ 533 w 533"/>
                  <a:gd name="T111" fmla="*/ 544 h 54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33" h="544">
                    <a:moveTo>
                      <a:pt x="0" y="172"/>
                    </a:moveTo>
                    <a:lnTo>
                      <a:pt x="0" y="172"/>
                    </a:lnTo>
                    <a:lnTo>
                      <a:pt x="11" y="197"/>
                    </a:lnTo>
                    <a:lnTo>
                      <a:pt x="30" y="205"/>
                    </a:lnTo>
                    <a:lnTo>
                      <a:pt x="45" y="196"/>
                    </a:lnTo>
                    <a:lnTo>
                      <a:pt x="45" y="218"/>
                    </a:lnTo>
                    <a:lnTo>
                      <a:pt x="56" y="218"/>
                    </a:lnTo>
                    <a:lnTo>
                      <a:pt x="73" y="219"/>
                    </a:lnTo>
                    <a:lnTo>
                      <a:pt x="114" y="200"/>
                    </a:lnTo>
                    <a:lnTo>
                      <a:pt x="118" y="231"/>
                    </a:lnTo>
                    <a:lnTo>
                      <a:pt x="178" y="255"/>
                    </a:lnTo>
                    <a:lnTo>
                      <a:pt x="188" y="291"/>
                    </a:lnTo>
                    <a:lnTo>
                      <a:pt x="211" y="293"/>
                    </a:lnTo>
                    <a:lnTo>
                      <a:pt x="220" y="317"/>
                    </a:lnTo>
                    <a:lnTo>
                      <a:pt x="215" y="345"/>
                    </a:lnTo>
                    <a:lnTo>
                      <a:pt x="218" y="372"/>
                    </a:lnTo>
                    <a:lnTo>
                      <a:pt x="246" y="377"/>
                    </a:lnTo>
                    <a:lnTo>
                      <a:pt x="250" y="396"/>
                    </a:lnTo>
                    <a:lnTo>
                      <a:pt x="264" y="399"/>
                    </a:lnTo>
                    <a:lnTo>
                      <a:pt x="262" y="424"/>
                    </a:lnTo>
                    <a:lnTo>
                      <a:pt x="273" y="424"/>
                    </a:lnTo>
                    <a:lnTo>
                      <a:pt x="275" y="445"/>
                    </a:lnTo>
                    <a:lnTo>
                      <a:pt x="222" y="491"/>
                    </a:lnTo>
                    <a:lnTo>
                      <a:pt x="232" y="488"/>
                    </a:lnTo>
                    <a:lnTo>
                      <a:pt x="273" y="517"/>
                    </a:lnTo>
                    <a:lnTo>
                      <a:pt x="281" y="529"/>
                    </a:lnTo>
                    <a:lnTo>
                      <a:pt x="278" y="543"/>
                    </a:lnTo>
                    <a:lnTo>
                      <a:pt x="343" y="462"/>
                    </a:lnTo>
                    <a:lnTo>
                      <a:pt x="347" y="421"/>
                    </a:lnTo>
                    <a:lnTo>
                      <a:pt x="399" y="384"/>
                    </a:lnTo>
                    <a:lnTo>
                      <a:pt x="432" y="384"/>
                    </a:lnTo>
                    <a:lnTo>
                      <a:pt x="445" y="371"/>
                    </a:lnTo>
                    <a:lnTo>
                      <a:pt x="472" y="310"/>
                    </a:lnTo>
                    <a:lnTo>
                      <a:pt x="475" y="249"/>
                    </a:lnTo>
                    <a:lnTo>
                      <a:pt x="527" y="191"/>
                    </a:lnTo>
                    <a:lnTo>
                      <a:pt x="532" y="166"/>
                    </a:lnTo>
                    <a:lnTo>
                      <a:pt x="524" y="141"/>
                    </a:lnTo>
                    <a:lnTo>
                      <a:pt x="502" y="137"/>
                    </a:lnTo>
                    <a:lnTo>
                      <a:pt x="468" y="111"/>
                    </a:lnTo>
                    <a:lnTo>
                      <a:pt x="401" y="106"/>
                    </a:lnTo>
                    <a:lnTo>
                      <a:pt x="395" y="90"/>
                    </a:lnTo>
                    <a:lnTo>
                      <a:pt x="365" y="78"/>
                    </a:lnTo>
                    <a:lnTo>
                      <a:pt x="352" y="79"/>
                    </a:lnTo>
                    <a:lnTo>
                      <a:pt x="334" y="102"/>
                    </a:lnTo>
                    <a:lnTo>
                      <a:pt x="334" y="94"/>
                    </a:lnTo>
                    <a:lnTo>
                      <a:pt x="305" y="98"/>
                    </a:lnTo>
                    <a:lnTo>
                      <a:pt x="317" y="93"/>
                    </a:lnTo>
                    <a:lnTo>
                      <a:pt x="306" y="75"/>
                    </a:lnTo>
                    <a:lnTo>
                      <a:pt x="327" y="48"/>
                    </a:lnTo>
                    <a:lnTo>
                      <a:pt x="305" y="15"/>
                    </a:lnTo>
                    <a:lnTo>
                      <a:pt x="285" y="41"/>
                    </a:lnTo>
                    <a:lnTo>
                      <a:pt x="265" y="39"/>
                    </a:lnTo>
                    <a:lnTo>
                      <a:pt x="237" y="43"/>
                    </a:lnTo>
                    <a:lnTo>
                      <a:pt x="198" y="49"/>
                    </a:lnTo>
                    <a:lnTo>
                      <a:pt x="191" y="35"/>
                    </a:lnTo>
                    <a:lnTo>
                      <a:pt x="194" y="9"/>
                    </a:lnTo>
                    <a:lnTo>
                      <a:pt x="181" y="0"/>
                    </a:lnTo>
                    <a:lnTo>
                      <a:pt x="147" y="16"/>
                    </a:lnTo>
                    <a:lnTo>
                      <a:pt x="124" y="11"/>
                    </a:lnTo>
                    <a:lnTo>
                      <a:pt x="131" y="37"/>
                    </a:lnTo>
                    <a:lnTo>
                      <a:pt x="144" y="40"/>
                    </a:lnTo>
                    <a:lnTo>
                      <a:pt x="111" y="59"/>
                    </a:lnTo>
                    <a:lnTo>
                      <a:pt x="95" y="52"/>
                    </a:lnTo>
                    <a:lnTo>
                      <a:pt x="87" y="42"/>
                    </a:lnTo>
                    <a:lnTo>
                      <a:pt x="55" y="47"/>
                    </a:lnTo>
                    <a:lnTo>
                      <a:pt x="65" y="61"/>
                    </a:lnTo>
                    <a:lnTo>
                      <a:pt x="52" y="63"/>
                    </a:lnTo>
                    <a:lnTo>
                      <a:pt x="59" y="87"/>
                    </a:lnTo>
                    <a:lnTo>
                      <a:pt x="53" y="126"/>
                    </a:lnTo>
                    <a:lnTo>
                      <a:pt x="19" y="140"/>
                    </a:lnTo>
                    <a:lnTo>
                      <a:pt x="0" y="172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19" name="Freeform 2646"/>
              <p:cNvSpPr>
                <a:spLocks/>
              </p:cNvSpPr>
              <p:nvPr/>
            </p:nvSpPr>
            <p:spPr bwMode="auto">
              <a:xfrm>
                <a:off x="2614033" y="5043355"/>
                <a:ext cx="176218" cy="1014195"/>
              </a:xfrm>
              <a:custGeom>
                <a:avLst/>
                <a:gdLst>
                  <a:gd name="T0" fmla="*/ 0 w 115"/>
                  <a:gd name="T1" fmla="*/ 445 h 571"/>
                  <a:gd name="T2" fmla="*/ 0 w 115"/>
                  <a:gd name="T3" fmla="*/ 445 h 571"/>
                  <a:gd name="T4" fmla="*/ 9 w 115"/>
                  <a:gd name="T5" fmla="*/ 430 h 571"/>
                  <a:gd name="T6" fmla="*/ 24 w 115"/>
                  <a:gd name="T7" fmla="*/ 441 h 571"/>
                  <a:gd name="T8" fmla="*/ 39 w 115"/>
                  <a:gd name="T9" fmla="*/ 412 h 571"/>
                  <a:gd name="T10" fmla="*/ 33 w 115"/>
                  <a:gd name="T11" fmla="*/ 400 h 571"/>
                  <a:gd name="T12" fmla="*/ 45 w 115"/>
                  <a:gd name="T13" fmla="*/ 360 h 571"/>
                  <a:gd name="T14" fmla="*/ 24 w 115"/>
                  <a:gd name="T15" fmla="*/ 357 h 571"/>
                  <a:gd name="T16" fmla="*/ 27 w 115"/>
                  <a:gd name="T17" fmla="*/ 292 h 571"/>
                  <a:gd name="T18" fmla="*/ 55 w 115"/>
                  <a:gd name="T19" fmla="*/ 224 h 571"/>
                  <a:gd name="T20" fmla="*/ 54 w 115"/>
                  <a:gd name="T21" fmla="*/ 166 h 571"/>
                  <a:gd name="T22" fmla="*/ 74 w 115"/>
                  <a:gd name="T23" fmla="*/ 58 h 571"/>
                  <a:gd name="T24" fmla="*/ 68 w 115"/>
                  <a:gd name="T25" fmla="*/ 9 h 571"/>
                  <a:gd name="T26" fmla="*/ 81 w 115"/>
                  <a:gd name="T27" fmla="*/ 0 h 571"/>
                  <a:gd name="T28" fmla="*/ 96 w 115"/>
                  <a:gd name="T29" fmla="*/ 25 h 571"/>
                  <a:gd name="T30" fmla="*/ 104 w 115"/>
                  <a:gd name="T31" fmla="*/ 75 h 571"/>
                  <a:gd name="T32" fmla="*/ 114 w 115"/>
                  <a:gd name="T33" fmla="*/ 76 h 571"/>
                  <a:gd name="T34" fmla="*/ 112 w 115"/>
                  <a:gd name="T35" fmla="*/ 93 h 571"/>
                  <a:gd name="T36" fmla="*/ 97 w 115"/>
                  <a:gd name="T37" fmla="*/ 100 h 571"/>
                  <a:gd name="T38" fmla="*/ 98 w 115"/>
                  <a:gd name="T39" fmla="*/ 134 h 571"/>
                  <a:gd name="T40" fmla="*/ 81 w 115"/>
                  <a:gd name="T41" fmla="*/ 152 h 571"/>
                  <a:gd name="T42" fmla="*/ 69 w 115"/>
                  <a:gd name="T43" fmla="*/ 199 h 571"/>
                  <a:gd name="T44" fmla="*/ 78 w 115"/>
                  <a:gd name="T45" fmla="*/ 243 h 571"/>
                  <a:gd name="T46" fmla="*/ 61 w 115"/>
                  <a:gd name="T47" fmla="*/ 281 h 571"/>
                  <a:gd name="T48" fmla="*/ 48 w 115"/>
                  <a:gd name="T49" fmla="*/ 374 h 571"/>
                  <a:gd name="T50" fmla="*/ 58 w 115"/>
                  <a:gd name="T51" fmla="*/ 409 h 571"/>
                  <a:gd name="T52" fmla="*/ 49 w 115"/>
                  <a:gd name="T53" fmla="*/ 412 h 571"/>
                  <a:gd name="T54" fmla="*/ 53 w 115"/>
                  <a:gd name="T55" fmla="*/ 442 h 571"/>
                  <a:gd name="T56" fmla="*/ 30 w 115"/>
                  <a:gd name="T57" fmla="*/ 505 h 571"/>
                  <a:gd name="T58" fmla="*/ 33 w 115"/>
                  <a:gd name="T59" fmla="*/ 516 h 571"/>
                  <a:gd name="T60" fmla="*/ 44 w 115"/>
                  <a:gd name="T61" fmla="*/ 512 h 571"/>
                  <a:gd name="T62" fmla="*/ 48 w 115"/>
                  <a:gd name="T63" fmla="*/ 536 h 571"/>
                  <a:gd name="T64" fmla="*/ 98 w 115"/>
                  <a:gd name="T65" fmla="*/ 541 h 571"/>
                  <a:gd name="T66" fmla="*/ 65 w 115"/>
                  <a:gd name="T67" fmla="*/ 551 h 571"/>
                  <a:gd name="T68" fmla="*/ 61 w 115"/>
                  <a:gd name="T69" fmla="*/ 570 h 571"/>
                  <a:gd name="T70" fmla="*/ 46 w 115"/>
                  <a:gd name="T71" fmla="*/ 565 h 571"/>
                  <a:gd name="T72" fmla="*/ 62 w 115"/>
                  <a:gd name="T73" fmla="*/ 553 h 571"/>
                  <a:gd name="T74" fmla="*/ 38 w 115"/>
                  <a:gd name="T75" fmla="*/ 548 h 571"/>
                  <a:gd name="T76" fmla="*/ 35 w 115"/>
                  <a:gd name="T77" fmla="*/ 527 h 571"/>
                  <a:gd name="T78" fmla="*/ 29 w 115"/>
                  <a:gd name="T79" fmla="*/ 537 h 571"/>
                  <a:gd name="T80" fmla="*/ 20 w 115"/>
                  <a:gd name="T81" fmla="*/ 518 h 571"/>
                  <a:gd name="T82" fmla="*/ 25 w 115"/>
                  <a:gd name="T83" fmla="*/ 513 h 571"/>
                  <a:gd name="T84" fmla="*/ 14 w 115"/>
                  <a:gd name="T85" fmla="*/ 504 h 571"/>
                  <a:gd name="T86" fmla="*/ 24 w 115"/>
                  <a:gd name="T87" fmla="*/ 494 h 571"/>
                  <a:gd name="T88" fmla="*/ 15 w 115"/>
                  <a:gd name="T89" fmla="*/ 466 h 571"/>
                  <a:gd name="T90" fmla="*/ 32 w 115"/>
                  <a:gd name="T91" fmla="*/ 469 h 571"/>
                  <a:gd name="T92" fmla="*/ 15 w 115"/>
                  <a:gd name="T93" fmla="*/ 455 h 571"/>
                  <a:gd name="T94" fmla="*/ 19 w 115"/>
                  <a:gd name="T95" fmla="*/ 444 h 571"/>
                  <a:gd name="T96" fmla="*/ 0 w 115"/>
                  <a:gd name="T97" fmla="*/ 445 h 571"/>
                  <a:gd name="T98" fmla="*/ 0 w 115"/>
                  <a:gd name="T99" fmla="*/ 445 h 57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15"/>
                  <a:gd name="T151" fmla="*/ 0 h 571"/>
                  <a:gd name="T152" fmla="*/ 115 w 115"/>
                  <a:gd name="T153" fmla="*/ 571 h 57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15" h="571">
                    <a:moveTo>
                      <a:pt x="0" y="445"/>
                    </a:moveTo>
                    <a:lnTo>
                      <a:pt x="0" y="445"/>
                    </a:lnTo>
                    <a:lnTo>
                      <a:pt x="9" y="430"/>
                    </a:lnTo>
                    <a:lnTo>
                      <a:pt x="24" y="441"/>
                    </a:lnTo>
                    <a:lnTo>
                      <a:pt x="39" y="412"/>
                    </a:lnTo>
                    <a:lnTo>
                      <a:pt x="33" y="400"/>
                    </a:lnTo>
                    <a:lnTo>
                      <a:pt x="45" y="360"/>
                    </a:lnTo>
                    <a:lnTo>
                      <a:pt x="24" y="357"/>
                    </a:lnTo>
                    <a:lnTo>
                      <a:pt x="27" y="292"/>
                    </a:lnTo>
                    <a:lnTo>
                      <a:pt x="55" y="224"/>
                    </a:lnTo>
                    <a:lnTo>
                      <a:pt x="54" y="166"/>
                    </a:lnTo>
                    <a:lnTo>
                      <a:pt x="74" y="58"/>
                    </a:lnTo>
                    <a:lnTo>
                      <a:pt x="68" y="9"/>
                    </a:lnTo>
                    <a:lnTo>
                      <a:pt x="81" y="0"/>
                    </a:lnTo>
                    <a:lnTo>
                      <a:pt x="96" y="25"/>
                    </a:lnTo>
                    <a:lnTo>
                      <a:pt x="104" y="75"/>
                    </a:lnTo>
                    <a:lnTo>
                      <a:pt x="114" y="76"/>
                    </a:lnTo>
                    <a:lnTo>
                      <a:pt x="112" y="93"/>
                    </a:lnTo>
                    <a:lnTo>
                      <a:pt x="97" y="100"/>
                    </a:lnTo>
                    <a:lnTo>
                      <a:pt x="98" y="134"/>
                    </a:lnTo>
                    <a:lnTo>
                      <a:pt x="81" y="152"/>
                    </a:lnTo>
                    <a:lnTo>
                      <a:pt x="69" y="199"/>
                    </a:lnTo>
                    <a:lnTo>
                      <a:pt x="78" y="243"/>
                    </a:lnTo>
                    <a:lnTo>
                      <a:pt x="61" y="281"/>
                    </a:lnTo>
                    <a:lnTo>
                      <a:pt x="48" y="374"/>
                    </a:lnTo>
                    <a:lnTo>
                      <a:pt x="58" y="409"/>
                    </a:lnTo>
                    <a:lnTo>
                      <a:pt x="49" y="412"/>
                    </a:lnTo>
                    <a:lnTo>
                      <a:pt x="53" y="442"/>
                    </a:lnTo>
                    <a:lnTo>
                      <a:pt x="30" y="505"/>
                    </a:lnTo>
                    <a:lnTo>
                      <a:pt x="33" y="516"/>
                    </a:lnTo>
                    <a:lnTo>
                      <a:pt x="44" y="512"/>
                    </a:lnTo>
                    <a:lnTo>
                      <a:pt x="48" y="536"/>
                    </a:lnTo>
                    <a:lnTo>
                      <a:pt x="98" y="541"/>
                    </a:lnTo>
                    <a:lnTo>
                      <a:pt x="65" y="551"/>
                    </a:lnTo>
                    <a:lnTo>
                      <a:pt x="61" y="570"/>
                    </a:lnTo>
                    <a:lnTo>
                      <a:pt x="46" y="565"/>
                    </a:lnTo>
                    <a:lnTo>
                      <a:pt x="62" y="553"/>
                    </a:lnTo>
                    <a:lnTo>
                      <a:pt x="38" y="548"/>
                    </a:lnTo>
                    <a:lnTo>
                      <a:pt x="35" y="527"/>
                    </a:lnTo>
                    <a:lnTo>
                      <a:pt x="29" y="537"/>
                    </a:lnTo>
                    <a:lnTo>
                      <a:pt x="20" y="518"/>
                    </a:lnTo>
                    <a:lnTo>
                      <a:pt x="25" y="513"/>
                    </a:lnTo>
                    <a:lnTo>
                      <a:pt x="14" y="504"/>
                    </a:lnTo>
                    <a:lnTo>
                      <a:pt x="24" y="494"/>
                    </a:lnTo>
                    <a:lnTo>
                      <a:pt x="15" y="466"/>
                    </a:lnTo>
                    <a:lnTo>
                      <a:pt x="32" y="469"/>
                    </a:lnTo>
                    <a:lnTo>
                      <a:pt x="15" y="455"/>
                    </a:lnTo>
                    <a:lnTo>
                      <a:pt x="19" y="444"/>
                    </a:lnTo>
                    <a:lnTo>
                      <a:pt x="0" y="445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20" name="Freeform 2647"/>
              <p:cNvSpPr>
                <a:spLocks/>
              </p:cNvSpPr>
              <p:nvPr/>
            </p:nvSpPr>
            <p:spPr bwMode="auto">
              <a:xfrm>
                <a:off x="2546610" y="4320452"/>
                <a:ext cx="251302" cy="401415"/>
              </a:xfrm>
              <a:custGeom>
                <a:avLst/>
                <a:gdLst>
                  <a:gd name="T0" fmla="*/ 0 w 164"/>
                  <a:gd name="T1" fmla="*/ 150 h 226"/>
                  <a:gd name="T2" fmla="*/ 0 w 164"/>
                  <a:gd name="T3" fmla="*/ 150 h 226"/>
                  <a:gd name="T4" fmla="*/ 20 w 164"/>
                  <a:gd name="T5" fmla="*/ 166 h 226"/>
                  <a:gd name="T6" fmla="*/ 49 w 164"/>
                  <a:gd name="T7" fmla="*/ 170 h 226"/>
                  <a:gd name="T8" fmla="*/ 78 w 164"/>
                  <a:gd name="T9" fmla="*/ 200 h 226"/>
                  <a:gd name="T10" fmla="*/ 117 w 164"/>
                  <a:gd name="T11" fmla="*/ 203 h 226"/>
                  <a:gd name="T12" fmla="*/ 111 w 164"/>
                  <a:gd name="T13" fmla="*/ 219 h 226"/>
                  <a:gd name="T14" fmla="*/ 121 w 164"/>
                  <a:gd name="T15" fmla="*/ 225 h 226"/>
                  <a:gd name="T16" fmla="*/ 127 w 164"/>
                  <a:gd name="T17" fmla="*/ 186 h 226"/>
                  <a:gd name="T18" fmla="*/ 120 w 164"/>
                  <a:gd name="T19" fmla="*/ 162 h 226"/>
                  <a:gd name="T20" fmla="*/ 133 w 164"/>
                  <a:gd name="T21" fmla="*/ 160 h 226"/>
                  <a:gd name="T22" fmla="*/ 123 w 164"/>
                  <a:gd name="T23" fmla="*/ 146 h 226"/>
                  <a:gd name="T24" fmla="*/ 155 w 164"/>
                  <a:gd name="T25" fmla="*/ 141 h 226"/>
                  <a:gd name="T26" fmla="*/ 163 w 164"/>
                  <a:gd name="T27" fmla="*/ 151 h 226"/>
                  <a:gd name="T28" fmla="*/ 151 w 164"/>
                  <a:gd name="T29" fmla="*/ 131 h 226"/>
                  <a:gd name="T30" fmla="*/ 155 w 164"/>
                  <a:gd name="T31" fmla="*/ 84 h 226"/>
                  <a:gd name="T32" fmla="*/ 128 w 164"/>
                  <a:gd name="T33" fmla="*/ 86 h 226"/>
                  <a:gd name="T34" fmla="*/ 120 w 164"/>
                  <a:gd name="T35" fmla="*/ 74 h 226"/>
                  <a:gd name="T36" fmla="*/ 93 w 164"/>
                  <a:gd name="T37" fmla="*/ 71 h 226"/>
                  <a:gd name="T38" fmla="*/ 76 w 164"/>
                  <a:gd name="T39" fmla="*/ 44 h 226"/>
                  <a:gd name="T40" fmla="*/ 102 w 164"/>
                  <a:gd name="T41" fmla="*/ 8 h 226"/>
                  <a:gd name="T42" fmla="*/ 98 w 164"/>
                  <a:gd name="T43" fmla="*/ 0 h 226"/>
                  <a:gd name="T44" fmla="*/ 52 w 164"/>
                  <a:gd name="T45" fmla="*/ 20 h 226"/>
                  <a:gd name="T46" fmla="*/ 27 w 164"/>
                  <a:gd name="T47" fmla="*/ 60 h 226"/>
                  <a:gd name="T48" fmla="*/ 19 w 164"/>
                  <a:gd name="T49" fmla="*/ 50 h 226"/>
                  <a:gd name="T50" fmla="*/ 13 w 164"/>
                  <a:gd name="T51" fmla="*/ 70 h 226"/>
                  <a:gd name="T52" fmla="*/ 19 w 164"/>
                  <a:gd name="T53" fmla="*/ 115 h 226"/>
                  <a:gd name="T54" fmla="*/ 25 w 164"/>
                  <a:gd name="T55" fmla="*/ 115 h 226"/>
                  <a:gd name="T56" fmla="*/ 0 w 164"/>
                  <a:gd name="T57" fmla="*/ 150 h 226"/>
                  <a:gd name="T58" fmla="*/ 0 w 164"/>
                  <a:gd name="T59" fmla="*/ 150 h 2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64"/>
                  <a:gd name="T91" fmla="*/ 0 h 226"/>
                  <a:gd name="T92" fmla="*/ 164 w 164"/>
                  <a:gd name="T93" fmla="*/ 226 h 2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64" h="226">
                    <a:moveTo>
                      <a:pt x="0" y="150"/>
                    </a:moveTo>
                    <a:lnTo>
                      <a:pt x="0" y="150"/>
                    </a:lnTo>
                    <a:lnTo>
                      <a:pt x="20" y="166"/>
                    </a:lnTo>
                    <a:lnTo>
                      <a:pt x="49" y="170"/>
                    </a:lnTo>
                    <a:lnTo>
                      <a:pt x="78" y="200"/>
                    </a:lnTo>
                    <a:lnTo>
                      <a:pt x="117" y="203"/>
                    </a:lnTo>
                    <a:lnTo>
                      <a:pt x="111" y="219"/>
                    </a:lnTo>
                    <a:lnTo>
                      <a:pt x="121" y="225"/>
                    </a:lnTo>
                    <a:lnTo>
                      <a:pt x="127" y="186"/>
                    </a:lnTo>
                    <a:lnTo>
                      <a:pt x="120" y="162"/>
                    </a:lnTo>
                    <a:lnTo>
                      <a:pt x="133" y="160"/>
                    </a:lnTo>
                    <a:lnTo>
                      <a:pt x="123" y="146"/>
                    </a:lnTo>
                    <a:lnTo>
                      <a:pt x="155" y="141"/>
                    </a:lnTo>
                    <a:lnTo>
                      <a:pt x="163" y="151"/>
                    </a:lnTo>
                    <a:lnTo>
                      <a:pt x="151" y="131"/>
                    </a:lnTo>
                    <a:lnTo>
                      <a:pt x="155" y="84"/>
                    </a:lnTo>
                    <a:lnTo>
                      <a:pt x="128" y="86"/>
                    </a:lnTo>
                    <a:lnTo>
                      <a:pt x="120" y="74"/>
                    </a:lnTo>
                    <a:lnTo>
                      <a:pt x="93" y="71"/>
                    </a:lnTo>
                    <a:lnTo>
                      <a:pt x="76" y="44"/>
                    </a:lnTo>
                    <a:lnTo>
                      <a:pt x="102" y="8"/>
                    </a:lnTo>
                    <a:lnTo>
                      <a:pt x="98" y="0"/>
                    </a:lnTo>
                    <a:lnTo>
                      <a:pt x="52" y="20"/>
                    </a:lnTo>
                    <a:lnTo>
                      <a:pt x="27" y="60"/>
                    </a:lnTo>
                    <a:lnTo>
                      <a:pt x="19" y="50"/>
                    </a:lnTo>
                    <a:lnTo>
                      <a:pt x="13" y="70"/>
                    </a:lnTo>
                    <a:lnTo>
                      <a:pt x="19" y="115"/>
                    </a:lnTo>
                    <a:lnTo>
                      <a:pt x="25" y="115"/>
                    </a:lnTo>
                    <a:lnTo>
                      <a:pt x="0" y="15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21" name="Freeform 2648"/>
              <p:cNvSpPr>
                <a:spLocks/>
              </p:cNvSpPr>
              <p:nvPr/>
            </p:nvSpPr>
            <p:spPr bwMode="auto">
              <a:xfrm>
                <a:off x="2505237" y="4586879"/>
                <a:ext cx="117989" cy="152751"/>
              </a:xfrm>
              <a:custGeom>
                <a:avLst/>
                <a:gdLst>
                  <a:gd name="T0" fmla="*/ 0 w 77"/>
                  <a:gd name="T1" fmla="*/ 32 h 86"/>
                  <a:gd name="T2" fmla="*/ 0 w 77"/>
                  <a:gd name="T3" fmla="*/ 32 h 86"/>
                  <a:gd name="T4" fmla="*/ 1 w 77"/>
                  <a:gd name="T5" fmla="*/ 49 h 86"/>
                  <a:gd name="T6" fmla="*/ 14 w 77"/>
                  <a:gd name="T7" fmla="*/ 53 h 86"/>
                  <a:gd name="T8" fmla="*/ 7 w 77"/>
                  <a:gd name="T9" fmla="*/ 67 h 86"/>
                  <a:gd name="T10" fmla="*/ 4 w 77"/>
                  <a:gd name="T11" fmla="*/ 81 h 86"/>
                  <a:gd name="T12" fmla="*/ 22 w 77"/>
                  <a:gd name="T13" fmla="*/ 85 h 86"/>
                  <a:gd name="T14" fmla="*/ 38 w 77"/>
                  <a:gd name="T15" fmla="*/ 61 h 86"/>
                  <a:gd name="T16" fmla="*/ 69 w 77"/>
                  <a:gd name="T17" fmla="*/ 42 h 86"/>
                  <a:gd name="T18" fmla="*/ 76 w 77"/>
                  <a:gd name="T19" fmla="*/ 20 h 86"/>
                  <a:gd name="T20" fmla="*/ 47 w 77"/>
                  <a:gd name="T21" fmla="*/ 16 h 86"/>
                  <a:gd name="T22" fmla="*/ 27 w 77"/>
                  <a:gd name="T23" fmla="*/ 0 h 86"/>
                  <a:gd name="T24" fmla="*/ 9 w 77"/>
                  <a:gd name="T25" fmla="*/ 8 h 86"/>
                  <a:gd name="T26" fmla="*/ 0 w 77"/>
                  <a:gd name="T27" fmla="*/ 32 h 86"/>
                  <a:gd name="T28" fmla="*/ 0 w 77"/>
                  <a:gd name="T29" fmla="*/ 32 h 8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7"/>
                  <a:gd name="T46" fmla="*/ 0 h 86"/>
                  <a:gd name="T47" fmla="*/ 77 w 77"/>
                  <a:gd name="T48" fmla="*/ 86 h 8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7" h="86">
                    <a:moveTo>
                      <a:pt x="0" y="32"/>
                    </a:moveTo>
                    <a:lnTo>
                      <a:pt x="0" y="32"/>
                    </a:lnTo>
                    <a:lnTo>
                      <a:pt x="1" y="49"/>
                    </a:lnTo>
                    <a:lnTo>
                      <a:pt x="14" y="53"/>
                    </a:lnTo>
                    <a:lnTo>
                      <a:pt x="7" y="67"/>
                    </a:lnTo>
                    <a:lnTo>
                      <a:pt x="4" y="81"/>
                    </a:lnTo>
                    <a:lnTo>
                      <a:pt x="22" y="85"/>
                    </a:lnTo>
                    <a:lnTo>
                      <a:pt x="38" y="61"/>
                    </a:lnTo>
                    <a:lnTo>
                      <a:pt x="69" y="42"/>
                    </a:lnTo>
                    <a:lnTo>
                      <a:pt x="76" y="20"/>
                    </a:lnTo>
                    <a:lnTo>
                      <a:pt x="47" y="16"/>
                    </a:lnTo>
                    <a:lnTo>
                      <a:pt x="27" y="0"/>
                    </a:lnTo>
                    <a:lnTo>
                      <a:pt x="9" y="8"/>
                    </a:lnTo>
                    <a:lnTo>
                      <a:pt x="0" y="32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22" name="Freeform 2649"/>
              <p:cNvSpPr>
                <a:spLocks/>
              </p:cNvSpPr>
              <p:nvPr/>
            </p:nvSpPr>
            <p:spPr bwMode="auto">
              <a:xfrm>
                <a:off x="2885256" y="5087759"/>
                <a:ext cx="171621" cy="206036"/>
              </a:xfrm>
              <a:custGeom>
                <a:avLst/>
                <a:gdLst>
                  <a:gd name="T0" fmla="*/ 0 w 112"/>
                  <a:gd name="T1" fmla="*/ 43 h 116"/>
                  <a:gd name="T2" fmla="*/ 0 w 112"/>
                  <a:gd name="T3" fmla="*/ 43 h 116"/>
                  <a:gd name="T4" fmla="*/ 9 w 112"/>
                  <a:gd name="T5" fmla="*/ 6 h 116"/>
                  <a:gd name="T6" fmla="*/ 48 w 112"/>
                  <a:gd name="T7" fmla="*/ 0 h 116"/>
                  <a:gd name="T8" fmla="*/ 62 w 112"/>
                  <a:gd name="T9" fmla="*/ 12 h 116"/>
                  <a:gd name="T10" fmla="*/ 65 w 112"/>
                  <a:gd name="T11" fmla="*/ 39 h 116"/>
                  <a:gd name="T12" fmla="*/ 93 w 112"/>
                  <a:gd name="T13" fmla="*/ 44 h 116"/>
                  <a:gd name="T14" fmla="*/ 97 w 112"/>
                  <a:gd name="T15" fmla="*/ 63 h 116"/>
                  <a:gd name="T16" fmla="*/ 111 w 112"/>
                  <a:gd name="T17" fmla="*/ 66 h 116"/>
                  <a:gd name="T18" fmla="*/ 109 w 112"/>
                  <a:gd name="T19" fmla="*/ 91 h 116"/>
                  <a:gd name="T20" fmla="*/ 95 w 112"/>
                  <a:gd name="T21" fmla="*/ 115 h 116"/>
                  <a:gd name="T22" fmla="*/ 58 w 112"/>
                  <a:gd name="T23" fmla="*/ 114 h 116"/>
                  <a:gd name="T24" fmla="*/ 66 w 112"/>
                  <a:gd name="T25" fmla="*/ 86 h 116"/>
                  <a:gd name="T26" fmla="*/ 0 w 112"/>
                  <a:gd name="T27" fmla="*/ 43 h 116"/>
                  <a:gd name="T28" fmla="*/ 0 w 112"/>
                  <a:gd name="T29" fmla="*/ 43 h 11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2"/>
                  <a:gd name="T46" fmla="*/ 0 h 116"/>
                  <a:gd name="T47" fmla="*/ 112 w 112"/>
                  <a:gd name="T48" fmla="*/ 116 h 11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2" h="116">
                    <a:moveTo>
                      <a:pt x="0" y="43"/>
                    </a:moveTo>
                    <a:lnTo>
                      <a:pt x="0" y="43"/>
                    </a:lnTo>
                    <a:lnTo>
                      <a:pt x="9" y="6"/>
                    </a:lnTo>
                    <a:lnTo>
                      <a:pt x="48" y="0"/>
                    </a:lnTo>
                    <a:lnTo>
                      <a:pt x="62" y="12"/>
                    </a:lnTo>
                    <a:lnTo>
                      <a:pt x="65" y="39"/>
                    </a:lnTo>
                    <a:lnTo>
                      <a:pt x="93" y="44"/>
                    </a:lnTo>
                    <a:lnTo>
                      <a:pt x="97" y="63"/>
                    </a:lnTo>
                    <a:lnTo>
                      <a:pt x="111" y="66"/>
                    </a:lnTo>
                    <a:lnTo>
                      <a:pt x="109" y="91"/>
                    </a:lnTo>
                    <a:lnTo>
                      <a:pt x="95" y="115"/>
                    </a:lnTo>
                    <a:lnTo>
                      <a:pt x="58" y="114"/>
                    </a:lnTo>
                    <a:lnTo>
                      <a:pt x="66" y="86"/>
                    </a:lnTo>
                    <a:lnTo>
                      <a:pt x="0" y="43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23" name="Freeform 2650"/>
              <p:cNvSpPr>
                <a:spLocks/>
              </p:cNvSpPr>
              <p:nvPr/>
            </p:nvSpPr>
            <p:spPr bwMode="auto">
              <a:xfrm>
                <a:off x="2494511" y="4622402"/>
                <a:ext cx="263561" cy="438715"/>
              </a:xfrm>
              <a:custGeom>
                <a:avLst/>
                <a:gdLst>
                  <a:gd name="T0" fmla="*/ 0 w 172"/>
                  <a:gd name="T1" fmla="*/ 58 h 247"/>
                  <a:gd name="T2" fmla="*/ 0 w 172"/>
                  <a:gd name="T3" fmla="*/ 58 h 247"/>
                  <a:gd name="T4" fmla="*/ 3 w 172"/>
                  <a:gd name="T5" fmla="*/ 78 h 247"/>
                  <a:gd name="T6" fmla="*/ 34 w 172"/>
                  <a:gd name="T7" fmla="*/ 112 h 247"/>
                  <a:gd name="T8" fmla="*/ 68 w 172"/>
                  <a:gd name="T9" fmla="*/ 193 h 247"/>
                  <a:gd name="T10" fmla="*/ 146 w 172"/>
                  <a:gd name="T11" fmla="*/ 246 h 247"/>
                  <a:gd name="T12" fmla="*/ 159 w 172"/>
                  <a:gd name="T13" fmla="*/ 237 h 247"/>
                  <a:gd name="T14" fmla="*/ 167 w 172"/>
                  <a:gd name="T15" fmla="*/ 220 h 247"/>
                  <a:gd name="T16" fmla="*/ 155 w 172"/>
                  <a:gd name="T17" fmla="*/ 213 h 247"/>
                  <a:gd name="T18" fmla="*/ 162 w 172"/>
                  <a:gd name="T19" fmla="*/ 209 h 247"/>
                  <a:gd name="T20" fmla="*/ 171 w 172"/>
                  <a:gd name="T21" fmla="*/ 167 h 247"/>
                  <a:gd name="T22" fmla="*/ 158 w 172"/>
                  <a:gd name="T23" fmla="*/ 147 h 247"/>
                  <a:gd name="T24" fmla="*/ 147 w 172"/>
                  <a:gd name="T25" fmla="*/ 147 h 247"/>
                  <a:gd name="T26" fmla="*/ 147 w 172"/>
                  <a:gd name="T27" fmla="*/ 125 h 247"/>
                  <a:gd name="T28" fmla="*/ 132 w 172"/>
                  <a:gd name="T29" fmla="*/ 134 h 247"/>
                  <a:gd name="T30" fmla="*/ 113 w 172"/>
                  <a:gd name="T31" fmla="*/ 126 h 247"/>
                  <a:gd name="T32" fmla="*/ 102 w 172"/>
                  <a:gd name="T33" fmla="*/ 101 h 247"/>
                  <a:gd name="T34" fmla="*/ 121 w 172"/>
                  <a:gd name="T35" fmla="*/ 69 h 247"/>
                  <a:gd name="T36" fmla="*/ 155 w 172"/>
                  <a:gd name="T37" fmla="*/ 55 h 247"/>
                  <a:gd name="T38" fmla="*/ 145 w 172"/>
                  <a:gd name="T39" fmla="*/ 49 h 247"/>
                  <a:gd name="T40" fmla="*/ 151 w 172"/>
                  <a:gd name="T41" fmla="*/ 33 h 247"/>
                  <a:gd name="T42" fmla="*/ 112 w 172"/>
                  <a:gd name="T43" fmla="*/ 30 h 247"/>
                  <a:gd name="T44" fmla="*/ 83 w 172"/>
                  <a:gd name="T45" fmla="*/ 0 h 247"/>
                  <a:gd name="T46" fmla="*/ 76 w 172"/>
                  <a:gd name="T47" fmla="*/ 22 h 247"/>
                  <a:gd name="T48" fmla="*/ 45 w 172"/>
                  <a:gd name="T49" fmla="*/ 41 h 247"/>
                  <a:gd name="T50" fmla="*/ 29 w 172"/>
                  <a:gd name="T51" fmla="*/ 65 h 247"/>
                  <a:gd name="T52" fmla="*/ 11 w 172"/>
                  <a:gd name="T53" fmla="*/ 61 h 247"/>
                  <a:gd name="T54" fmla="*/ 14 w 172"/>
                  <a:gd name="T55" fmla="*/ 47 h 247"/>
                  <a:gd name="T56" fmla="*/ 0 w 172"/>
                  <a:gd name="T57" fmla="*/ 58 h 247"/>
                  <a:gd name="T58" fmla="*/ 0 w 172"/>
                  <a:gd name="T59" fmla="*/ 58 h 24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72"/>
                  <a:gd name="T91" fmla="*/ 0 h 247"/>
                  <a:gd name="T92" fmla="*/ 172 w 172"/>
                  <a:gd name="T93" fmla="*/ 247 h 24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72" h="247">
                    <a:moveTo>
                      <a:pt x="0" y="58"/>
                    </a:moveTo>
                    <a:lnTo>
                      <a:pt x="0" y="58"/>
                    </a:lnTo>
                    <a:lnTo>
                      <a:pt x="3" y="78"/>
                    </a:lnTo>
                    <a:lnTo>
                      <a:pt x="34" y="112"/>
                    </a:lnTo>
                    <a:lnTo>
                      <a:pt x="68" y="193"/>
                    </a:lnTo>
                    <a:lnTo>
                      <a:pt x="146" y="246"/>
                    </a:lnTo>
                    <a:lnTo>
                      <a:pt x="159" y="237"/>
                    </a:lnTo>
                    <a:lnTo>
                      <a:pt x="167" y="220"/>
                    </a:lnTo>
                    <a:lnTo>
                      <a:pt x="155" y="213"/>
                    </a:lnTo>
                    <a:lnTo>
                      <a:pt x="162" y="209"/>
                    </a:lnTo>
                    <a:lnTo>
                      <a:pt x="171" y="167"/>
                    </a:lnTo>
                    <a:lnTo>
                      <a:pt x="158" y="147"/>
                    </a:lnTo>
                    <a:lnTo>
                      <a:pt x="147" y="147"/>
                    </a:lnTo>
                    <a:lnTo>
                      <a:pt x="147" y="125"/>
                    </a:lnTo>
                    <a:lnTo>
                      <a:pt x="132" y="134"/>
                    </a:lnTo>
                    <a:lnTo>
                      <a:pt x="113" y="126"/>
                    </a:lnTo>
                    <a:lnTo>
                      <a:pt x="102" y="101"/>
                    </a:lnTo>
                    <a:lnTo>
                      <a:pt x="121" y="69"/>
                    </a:lnTo>
                    <a:lnTo>
                      <a:pt x="155" y="55"/>
                    </a:lnTo>
                    <a:lnTo>
                      <a:pt x="145" y="49"/>
                    </a:lnTo>
                    <a:lnTo>
                      <a:pt x="151" y="33"/>
                    </a:lnTo>
                    <a:lnTo>
                      <a:pt x="112" y="30"/>
                    </a:lnTo>
                    <a:lnTo>
                      <a:pt x="83" y="0"/>
                    </a:lnTo>
                    <a:lnTo>
                      <a:pt x="76" y="22"/>
                    </a:lnTo>
                    <a:lnTo>
                      <a:pt x="45" y="41"/>
                    </a:lnTo>
                    <a:lnTo>
                      <a:pt x="29" y="65"/>
                    </a:lnTo>
                    <a:lnTo>
                      <a:pt x="11" y="61"/>
                    </a:lnTo>
                    <a:lnTo>
                      <a:pt x="14" y="47"/>
                    </a:lnTo>
                    <a:lnTo>
                      <a:pt x="0" y="58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24" name="Freeform 2651"/>
              <p:cNvSpPr>
                <a:spLocks/>
              </p:cNvSpPr>
              <p:nvPr/>
            </p:nvSpPr>
            <p:spPr bwMode="auto">
              <a:xfrm>
                <a:off x="2972598" y="5363066"/>
                <a:ext cx="110327" cy="131437"/>
              </a:xfrm>
              <a:custGeom>
                <a:avLst/>
                <a:gdLst>
                  <a:gd name="T0" fmla="*/ 0 w 72"/>
                  <a:gd name="T1" fmla="*/ 59 h 74"/>
                  <a:gd name="T2" fmla="*/ 0 w 72"/>
                  <a:gd name="T3" fmla="*/ 59 h 74"/>
                  <a:gd name="T4" fmla="*/ 12 w 72"/>
                  <a:gd name="T5" fmla="*/ 3 h 74"/>
                  <a:gd name="T6" fmla="*/ 22 w 72"/>
                  <a:gd name="T7" fmla="*/ 0 h 74"/>
                  <a:gd name="T8" fmla="*/ 63 w 72"/>
                  <a:gd name="T9" fmla="*/ 29 h 74"/>
                  <a:gd name="T10" fmla="*/ 71 w 72"/>
                  <a:gd name="T11" fmla="*/ 41 h 74"/>
                  <a:gd name="T12" fmla="*/ 68 w 72"/>
                  <a:gd name="T13" fmla="*/ 55 h 74"/>
                  <a:gd name="T14" fmla="*/ 49 w 72"/>
                  <a:gd name="T15" fmla="*/ 73 h 74"/>
                  <a:gd name="T16" fmla="*/ 0 w 72"/>
                  <a:gd name="T17" fmla="*/ 59 h 74"/>
                  <a:gd name="T18" fmla="*/ 0 w 72"/>
                  <a:gd name="T19" fmla="*/ 59 h 7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2"/>
                  <a:gd name="T31" fmla="*/ 0 h 74"/>
                  <a:gd name="T32" fmla="*/ 72 w 72"/>
                  <a:gd name="T33" fmla="*/ 74 h 7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2" h="74">
                    <a:moveTo>
                      <a:pt x="0" y="59"/>
                    </a:moveTo>
                    <a:lnTo>
                      <a:pt x="0" y="59"/>
                    </a:lnTo>
                    <a:lnTo>
                      <a:pt x="12" y="3"/>
                    </a:lnTo>
                    <a:lnTo>
                      <a:pt x="22" y="0"/>
                    </a:lnTo>
                    <a:lnTo>
                      <a:pt x="63" y="29"/>
                    </a:lnTo>
                    <a:lnTo>
                      <a:pt x="71" y="41"/>
                    </a:lnTo>
                    <a:lnTo>
                      <a:pt x="68" y="55"/>
                    </a:lnTo>
                    <a:lnTo>
                      <a:pt x="49" y="73"/>
                    </a:lnTo>
                    <a:lnTo>
                      <a:pt x="0" y="59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25" name="Freeform 2652"/>
              <p:cNvSpPr>
                <a:spLocks/>
              </p:cNvSpPr>
              <p:nvPr/>
            </p:nvSpPr>
            <p:spPr bwMode="auto">
              <a:xfrm>
                <a:off x="5001339" y="3477953"/>
                <a:ext cx="155713" cy="82027"/>
              </a:xfrm>
              <a:custGeom>
                <a:avLst/>
                <a:gdLst>
                  <a:gd name="T0" fmla="*/ 0 w 102"/>
                  <a:gd name="T1" fmla="*/ 3439837 h 46"/>
                  <a:gd name="T2" fmla="*/ 37206018 w 102"/>
                  <a:gd name="T3" fmla="*/ 0 h 46"/>
                  <a:gd name="T4" fmla="*/ 72863135 w 102"/>
                  <a:gd name="T5" fmla="*/ 15478608 h 46"/>
                  <a:gd name="T6" fmla="*/ 86814474 w 102"/>
                  <a:gd name="T7" fmla="*/ 32676478 h 46"/>
                  <a:gd name="T8" fmla="*/ 105418723 w 102"/>
                  <a:gd name="T9" fmla="*/ 32676478 h 46"/>
                  <a:gd name="T10" fmla="*/ 119371288 w 102"/>
                  <a:gd name="T11" fmla="*/ 24077546 h 46"/>
                  <a:gd name="T12" fmla="*/ 128672167 w 102"/>
                  <a:gd name="T13" fmla="*/ 22356972 h 46"/>
                  <a:gd name="T14" fmla="*/ 137974292 w 102"/>
                  <a:gd name="T15" fmla="*/ 39556149 h 46"/>
                  <a:gd name="T16" fmla="*/ 155027149 w 102"/>
                  <a:gd name="T17" fmla="*/ 44715256 h 46"/>
                  <a:gd name="T18" fmla="*/ 150376710 w 102"/>
                  <a:gd name="T19" fmla="*/ 51593615 h 46"/>
                  <a:gd name="T20" fmla="*/ 156577296 w 102"/>
                  <a:gd name="T21" fmla="*/ 65352956 h 46"/>
                  <a:gd name="T22" fmla="*/ 155027149 w 102"/>
                  <a:gd name="T23" fmla="*/ 75671151 h 46"/>
                  <a:gd name="T24" fmla="*/ 137974292 w 102"/>
                  <a:gd name="T25" fmla="*/ 60192548 h 46"/>
                  <a:gd name="T26" fmla="*/ 128672167 w 102"/>
                  <a:gd name="T27" fmla="*/ 55033451 h 46"/>
                  <a:gd name="T28" fmla="*/ 119371288 w 102"/>
                  <a:gd name="T29" fmla="*/ 55033451 h 46"/>
                  <a:gd name="T30" fmla="*/ 114719603 w 102"/>
                  <a:gd name="T31" fmla="*/ 72231316 h 46"/>
                  <a:gd name="T32" fmla="*/ 103868576 w 102"/>
                  <a:gd name="T33" fmla="*/ 67072218 h 46"/>
                  <a:gd name="T34" fmla="*/ 83714181 w 102"/>
                  <a:gd name="T35" fmla="*/ 77391724 h 46"/>
                  <a:gd name="T36" fmla="*/ 58910570 w 102"/>
                  <a:gd name="T37" fmla="*/ 75671151 h 46"/>
                  <a:gd name="T38" fmla="*/ 58910570 w 102"/>
                  <a:gd name="T39" fmla="*/ 44715256 h 46"/>
                  <a:gd name="T40" fmla="*/ 20153156 w 102"/>
                  <a:gd name="T41" fmla="*/ 17197870 h 46"/>
                  <a:gd name="T42" fmla="*/ 0 w 102"/>
                  <a:gd name="T43" fmla="*/ 3439837 h 46"/>
                  <a:gd name="T44" fmla="*/ 0 w 102"/>
                  <a:gd name="T45" fmla="*/ 3439837 h 4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2"/>
                  <a:gd name="T70" fmla="*/ 0 h 46"/>
                  <a:gd name="T71" fmla="*/ 102 w 102"/>
                  <a:gd name="T72" fmla="*/ 46 h 4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2" h="46">
                    <a:moveTo>
                      <a:pt x="0" y="2"/>
                    </a:moveTo>
                    <a:lnTo>
                      <a:pt x="24" y="0"/>
                    </a:lnTo>
                    <a:lnTo>
                      <a:pt x="47" y="9"/>
                    </a:lnTo>
                    <a:lnTo>
                      <a:pt x="56" y="19"/>
                    </a:lnTo>
                    <a:lnTo>
                      <a:pt x="68" y="19"/>
                    </a:lnTo>
                    <a:lnTo>
                      <a:pt x="77" y="14"/>
                    </a:lnTo>
                    <a:lnTo>
                      <a:pt x="83" y="13"/>
                    </a:lnTo>
                    <a:lnTo>
                      <a:pt x="89" y="23"/>
                    </a:lnTo>
                    <a:lnTo>
                      <a:pt x="100" y="26"/>
                    </a:lnTo>
                    <a:lnTo>
                      <a:pt x="97" y="30"/>
                    </a:lnTo>
                    <a:lnTo>
                      <a:pt x="101" y="38"/>
                    </a:lnTo>
                    <a:lnTo>
                      <a:pt x="100" y="44"/>
                    </a:lnTo>
                    <a:lnTo>
                      <a:pt x="89" y="35"/>
                    </a:lnTo>
                    <a:lnTo>
                      <a:pt x="83" y="32"/>
                    </a:lnTo>
                    <a:lnTo>
                      <a:pt x="77" y="32"/>
                    </a:lnTo>
                    <a:lnTo>
                      <a:pt x="74" y="42"/>
                    </a:lnTo>
                    <a:lnTo>
                      <a:pt x="67" y="39"/>
                    </a:lnTo>
                    <a:lnTo>
                      <a:pt x="54" y="45"/>
                    </a:lnTo>
                    <a:lnTo>
                      <a:pt x="38" y="44"/>
                    </a:lnTo>
                    <a:lnTo>
                      <a:pt x="38" y="26"/>
                    </a:lnTo>
                    <a:lnTo>
                      <a:pt x="13" y="10"/>
                    </a:lnTo>
                    <a:lnTo>
                      <a:pt x="0" y="2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26" name="Freeform 2653"/>
              <p:cNvSpPr>
                <a:spLocks/>
              </p:cNvSpPr>
              <p:nvPr/>
            </p:nvSpPr>
            <p:spPr bwMode="auto">
              <a:xfrm>
                <a:off x="5112286" y="3523284"/>
                <a:ext cx="128463" cy="123042"/>
              </a:xfrm>
              <a:custGeom>
                <a:avLst/>
                <a:gdLst>
                  <a:gd name="T0" fmla="*/ 48621765 w 85"/>
                  <a:gd name="T1" fmla="*/ 3439855 h 69"/>
                  <a:gd name="T2" fmla="*/ 54698713 w 85"/>
                  <a:gd name="T3" fmla="*/ 3439855 h 69"/>
                  <a:gd name="T4" fmla="*/ 74451875 w 85"/>
                  <a:gd name="T5" fmla="*/ 10319564 h 69"/>
                  <a:gd name="T6" fmla="*/ 92683970 w 85"/>
                  <a:gd name="T7" fmla="*/ 25796947 h 69"/>
                  <a:gd name="T8" fmla="*/ 103320478 w 85"/>
                  <a:gd name="T9" fmla="*/ 44715498 h 69"/>
                  <a:gd name="T10" fmla="*/ 127630734 w 85"/>
                  <a:gd name="T11" fmla="*/ 65353310 h 69"/>
                  <a:gd name="T12" fmla="*/ 115475606 w 85"/>
                  <a:gd name="T13" fmla="*/ 70512435 h 69"/>
                  <a:gd name="T14" fmla="*/ 106358952 w 85"/>
                  <a:gd name="T15" fmla="*/ 84271851 h 69"/>
                  <a:gd name="T16" fmla="*/ 104840331 w 85"/>
                  <a:gd name="T17" fmla="*/ 91150268 h 69"/>
                  <a:gd name="T18" fmla="*/ 100282004 w 85"/>
                  <a:gd name="T19" fmla="*/ 116948516 h 69"/>
                  <a:gd name="T20" fmla="*/ 82048695 w 85"/>
                  <a:gd name="T21" fmla="*/ 110068809 h 69"/>
                  <a:gd name="T22" fmla="*/ 79010202 w 85"/>
                  <a:gd name="T23" fmla="*/ 87710414 h 69"/>
                  <a:gd name="T24" fmla="*/ 60776893 w 85"/>
                  <a:gd name="T25" fmla="*/ 96310704 h 69"/>
                  <a:gd name="T26" fmla="*/ 44063438 w 85"/>
                  <a:gd name="T27" fmla="*/ 108348226 h 69"/>
                  <a:gd name="T28" fmla="*/ 33426921 w 85"/>
                  <a:gd name="T29" fmla="*/ 106628955 h 69"/>
                  <a:gd name="T30" fmla="*/ 24310266 w 85"/>
                  <a:gd name="T31" fmla="*/ 94590122 h 69"/>
                  <a:gd name="T32" fmla="*/ 18233314 w 85"/>
                  <a:gd name="T33" fmla="*/ 84271851 h 69"/>
                  <a:gd name="T34" fmla="*/ 25830119 w 85"/>
                  <a:gd name="T35" fmla="*/ 73952289 h 69"/>
                  <a:gd name="T36" fmla="*/ 30388447 w 85"/>
                  <a:gd name="T37" fmla="*/ 82551268 h 69"/>
                  <a:gd name="T38" fmla="*/ 53180092 w 85"/>
                  <a:gd name="T39" fmla="*/ 94590122 h 69"/>
                  <a:gd name="T40" fmla="*/ 57738419 w 85"/>
                  <a:gd name="T41" fmla="*/ 84271851 h 69"/>
                  <a:gd name="T42" fmla="*/ 36466627 w 85"/>
                  <a:gd name="T43" fmla="*/ 65353310 h 69"/>
                  <a:gd name="T44" fmla="*/ 30388447 w 85"/>
                  <a:gd name="T45" fmla="*/ 49874623 h 69"/>
                  <a:gd name="T46" fmla="*/ 22791646 w 85"/>
                  <a:gd name="T47" fmla="*/ 44715498 h 69"/>
                  <a:gd name="T48" fmla="*/ 22791646 w 85"/>
                  <a:gd name="T49" fmla="*/ 34395926 h 69"/>
                  <a:gd name="T50" fmla="*/ 13674986 w 85"/>
                  <a:gd name="T51" fmla="*/ 30957384 h 69"/>
                  <a:gd name="T52" fmla="*/ 0 w 85"/>
                  <a:gd name="T53" fmla="*/ 29236801 h 69"/>
                  <a:gd name="T54" fmla="*/ 4558328 w 85"/>
                  <a:gd name="T55" fmla="*/ 17197963 h 69"/>
                  <a:gd name="T56" fmla="*/ 6078183 w 85"/>
                  <a:gd name="T57" fmla="*/ 10319564 h 69"/>
                  <a:gd name="T58" fmla="*/ 16713460 w 85"/>
                  <a:gd name="T59" fmla="*/ 10319564 h 69"/>
                  <a:gd name="T60" fmla="*/ 22791646 w 85"/>
                  <a:gd name="T61" fmla="*/ 15478692 h 69"/>
                  <a:gd name="T62" fmla="*/ 39505101 w 85"/>
                  <a:gd name="T63" fmla="*/ 30957384 h 69"/>
                  <a:gd name="T64" fmla="*/ 41023731 w 85"/>
                  <a:gd name="T65" fmla="*/ 20637817 h 69"/>
                  <a:gd name="T66" fmla="*/ 34946774 w 85"/>
                  <a:gd name="T67" fmla="*/ 8598982 h 69"/>
                  <a:gd name="T68" fmla="*/ 39505101 w 85"/>
                  <a:gd name="T69" fmla="*/ 0 h 69"/>
                  <a:gd name="T70" fmla="*/ 48621765 w 85"/>
                  <a:gd name="T71" fmla="*/ 3439855 h 69"/>
                  <a:gd name="T72" fmla="*/ 48621765 w 85"/>
                  <a:gd name="T73" fmla="*/ 3439855 h 6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85"/>
                  <a:gd name="T112" fmla="*/ 0 h 69"/>
                  <a:gd name="T113" fmla="*/ 85 w 85"/>
                  <a:gd name="T114" fmla="*/ 69 h 6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85" h="69">
                    <a:moveTo>
                      <a:pt x="32" y="2"/>
                    </a:moveTo>
                    <a:lnTo>
                      <a:pt x="36" y="2"/>
                    </a:lnTo>
                    <a:lnTo>
                      <a:pt x="49" y="6"/>
                    </a:lnTo>
                    <a:lnTo>
                      <a:pt x="61" y="15"/>
                    </a:lnTo>
                    <a:lnTo>
                      <a:pt x="68" y="26"/>
                    </a:lnTo>
                    <a:lnTo>
                      <a:pt x="84" y="38"/>
                    </a:lnTo>
                    <a:lnTo>
                      <a:pt x="76" y="41"/>
                    </a:lnTo>
                    <a:lnTo>
                      <a:pt x="70" y="49"/>
                    </a:lnTo>
                    <a:lnTo>
                      <a:pt x="69" y="53"/>
                    </a:lnTo>
                    <a:lnTo>
                      <a:pt x="66" y="68"/>
                    </a:lnTo>
                    <a:lnTo>
                      <a:pt x="54" y="64"/>
                    </a:lnTo>
                    <a:lnTo>
                      <a:pt x="52" y="51"/>
                    </a:lnTo>
                    <a:lnTo>
                      <a:pt x="40" y="56"/>
                    </a:lnTo>
                    <a:lnTo>
                      <a:pt x="29" y="63"/>
                    </a:lnTo>
                    <a:lnTo>
                      <a:pt x="22" y="62"/>
                    </a:lnTo>
                    <a:lnTo>
                      <a:pt x="16" y="55"/>
                    </a:lnTo>
                    <a:lnTo>
                      <a:pt x="12" y="49"/>
                    </a:lnTo>
                    <a:lnTo>
                      <a:pt x="17" y="43"/>
                    </a:lnTo>
                    <a:lnTo>
                      <a:pt x="20" y="48"/>
                    </a:lnTo>
                    <a:lnTo>
                      <a:pt x="35" y="55"/>
                    </a:lnTo>
                    <a:lnTo>
                      <a:pt x="38" y="49"/>
                    </a:lnTo>
                    <a:lnTo>
                      <a:pt x="24" y="38"/>
                    </a:lnTo>
                    <a:lnTo>
                      <a:pt x="20" y="29"/>
                    </a:lnTo>
                    <a:lnTo>
                      <a:pt x="15" y="26"/>
                    </a:lnTo>
                    <a:lnTo>
                      <a:pt x="15" y="20"/>
                    </a:lnTo>
                    <a:lnTo>
                      <a:pt x="9" y="18"/>
                    </a:lnTo>
                    <a:lnTo>
                      <a:pt x="0" y="17"/>
                    </a:lnTo>
                    <a:lnTo>
                      <a:pt x="3" y="10"/>
                    </a:lnTo>
                    <a:lnTo>
                      <a:pt x="4" y="6"/>
                    </a:lnTo>
                    <a:lnTo>
                      <a:pt x="11" y="6"/>
                    </a:lnTo>
                    <a:lnTo>
                      <a:pt x="15" y="9"/>
                    </a:lnTo>
                    <a:lnTo>
                      <a:pt x="26" y="18"/>
                    </a:lnTo>
                    <a:lnTo>
                      <a:pt x="27" y="12"/>
                    </a:lnTo>
                    <a:lnTo>
                      <a:pt x="23" y="5"/>
                    </a:lnTo>
                    <a:lnTo>
                      <a:pt x="26" y="0"/>
                    </a:lnTo>
                    <a:lnTo>
                      <a:pt x="32" y="2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27" name="Freeform 2654"/>
              <p:cNvSpPr>
                <a:spLocks/>
              </p:cNvSpPr>
              <p:nvPr/>
            </p:nvSpPr>
            <p:spPr bwMode="auto">
              <a:xfrm>
                <a:off x="4913784" y="3817296"/>
                <a:ext cx="439334" cy="426609"/>
              </a:xfrm>
              <a:custGeom>
                <a:avLst/>
                <a:gdLst>
                  <a:gd name="T0" fmla="*/ 0 w 288"/>
                  <a:gd name="T1" fmla="*/ 62 h 240"/>
                  <a:gd name="T2" fmla="*/ 0 w 288"/>
                  <a:gd name="T3" fmla="*/ 62 h 240"/>
                  <a:gd name="T4" fmla="*/ 4 w 288"/>
                  <a:gd name="T5" fmla="*/ 41 h 240"/>
                  <a:gd name="T6" fmla="*/ 19 w 288"/>
                  <a:gd name="T7" fmla="*/ 46 h 240"/>
                  <a:gd name="T8" fmla="*/ 38 w 288"/>
                  <a:gd name="T9" fmla="*/ 33 h 240"/>
                  <a:gd name="T10" fmla="*/ 46 w 288"/>
                  <a:gd name="T11" fmla="*/ 24 h 240"/>
                  <a:gd name="T12" fmla="*/ 30 w 288"/>
                  <a:gd name="T13" fmla="*/ 10 h 240"/>
                  <a:gd name="T14" fmla="*/ 61 w 288"/>
                  <a:gd name="T15" fmla="*/ 0 h 240"/>
                  <a:gd name="T16" fmla="*/ 123 w 288"/>
                  <a:gd name="T17" fmla="*/ 27 h 240"/>
                  <a:gd name="T18" fmla="*/ 123 w 288"/>
                  <a:gd name="T19" fmla="*/ 37 h 240"/>
                  <a:gd name="T20" fmla="*/ 138 w 288"/>
                  <a:gd name="T21" fmla="*/ 44 h 240"/>
                  <a:gd name="T22" fmla="*/ 151 w 288"/>
                  <a:gd name="T23" fmla="*/ 51 h 240"/>
                  <a:gd name="T24" fmla="*/ 163 w 288"/>
                  <a:gd name="T25" fmla="*/ 46 h 240"/>
                  <a:gd name="T26" fmla="*/ 187 w 288"/>
                  <a:gd name="T27" fmla="*/ 54 h 240"/>
                  <a:gd name="T28" fmla="*/ 220 w 288"/>
                  <a:gd name="T29" fmla="*/ 108 h 240"/>
                  <a:gd name="T30" fmla="*/ 224 w 288"/>
                  <a:gd name="T31" fmla="*/ 112 h 240"/>
                  <a:gd name="T32" fmla="*/ 237 w 288"/>
                  <a:gd name="T33" fmla="*/ 133 h 240"/>
                  <a:gd name="T34" fmla="*/ 280 w 288"/>
                  <a:gd name="T35" fmla="*/ 139 h 240"/>
                  <a:gd name="T36" fmla="*/ 287 w 288"/>
                  <a:gd name="T37" fmla="*/ 149 h 240"/>
                  <a:gd name="T38" fmla="*/ 277 w 288"/>
                  <a:gd name="T39" fmla="*/ 177 h 240"/>
                  <a:gd name="T40" fmla="*/ 237 w 288"/>
                  <a:gd name="T41" fmla="*/ 191 h 240"/>
                  <a:gd name="T42" fmla="*/ 193 w 288"/>
                  <a:gd name="T43" fmla="*/ 200 h 240"/>
                  <a:gd name="T44" fmla="*/ 159 w 288"/>
                  <a:gd name="T45" fmla="*/ 239 h 240"/>
                  <a:gd name="T46" fmla="*/ 159 w 288"/>
                  <a:gd name="T47" fmla="*/ 224 h 240"/>
                  <a:gd name="T48" fmla="*/ 134 w 288"/>
                  <a:gd name="T49" fmla="*/ 214 h 240"/>
                  <a:gd name="T50" fmla="*/ 109 w 288"/>
                  <a:gd name="T51" fmla="*/ 227 h 240"/>
                  <a:gd name="T52" fmla="*/ 84 w 288"/>
                  <a:gd name="T53" fmla="*/ 184 h 240"/>
                  <a:gd name="T54" fmla="*/ 64 w 288"/>
                  <a:gd name="T55" fmla="*/ 167 h 240"/>
                  <a:gd name="T56" fmla="*/ 51 w 288"/>
                  <a:gd name="T57" fmla="*/ 122 h 240"/>
                  <a:gd name="T58" fmla="*/ 0 w 288"/>
                  <a:gd name="T59" fmla="*/ 62 h 240"/>
                  <a:gd name="T60" fmla="*/ 0 w 288"/>
                  <a:gd name="T61" fmla="*/ 62 h 24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88"/>
                  <a:gd name="T94" fmla="*/ 0 h 240"/>
                  <a:gd name="T95" fmla="*/ 288 w 288"/>
                  <a:gd name="T96" fmla="*/ 240 h 24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88" h="240">
                    <a:moveTo>
                      <a:pt x="0" y="62"/>
                    </a:moveTo>
                    <a:lnTo>
                      <a:pt x="0" y="62"/>
                    </a:lnTo>
                    <a:lnTo>
                      <a:pt x="4" y="41"/>
                    </a:lnTo>
                    <a:lnTo>
                      <a:pt x="19" y="46"/>
                    </a:lnTo>
                    <a:lnTo>
                      <a:pt x="38" y="33"/>
                    </a:lnTo>
                    <a:lnTo>
                      <a:pt x="46" y="24"/>
                    </a:lnTo>
                    <a:lnTo>
                      <a:pt x="30" y="10"/>
                    </a:lnTo>
                    <a:lnTo>
                      <a:pt x="61" y="0"/>
                    </a:lnTo>
                    <a:lnTo>
                      <a:pt x="123" y="27"/>
                    </a:lnTo>
                    <a:lnTo>
                      <a:pt x="123" y="37"/>
                    </a:lnTo>
                    <a:lnTo>
                      <a:pt x="138" y="44"/>
                    </a:lnTo>
                    <a:lnTo>
                      <a:pt x="151" y="51"/>
                    </a:lnTo>
                    <a:lnTo>
                      <a:pt x="163" y="46"/>
                    </a:lnTo>
                    <a:lnTo>
                      <a:pt x="187" y="54"/>
                    </a:lnTo>
                    <a:lnTo>
                      <a:pt x="220" y="108"/>
                    </a:lnTo>
                    <a:lnTo>
                      <a:pt x="224" y="112"/>
                    </a:lnTo>
                    <a:lnTo>
                      <a:pt x="237" y="133"/>
                    </a:lnTo>
                    <a:lnTo>
                      <a:pt x="280" y="139"/>
                    </a:lnTo>
                    <a:lnTo>
                      <a:pt x="287" y="149"/>
                    </a:lnTo>
                    <a:lnTo>
                      <a:pt x="277" y="177"/>
                    </a:lnTo>
                    <a:lnTo>
                      <a:pt x="237" y="191"/>
                    </a:lnTo>
                    <a:lnTo>
                      <a:pt x="193" y="200"/>
                    </a:lnTo>
                    <a:lnTo>
                      <a:pt x="159" y="239"/>
                    </a:lnTo>
                    <a:lnTo>
                      <a:pt x="159" y="224"/>
                    </a:lnTo>
                    <a:lnTo>
                      <a:pt x="134" y="214"/>
                    </a:lnTo>
                    <a:lnTo>
                      <a:pt x="109" y="227"/>
                    </a:lnTo>
                    <a:lnTo>
                      <a:pt x="84" y="184"/>
                    </a:lnTo>
                    <a:lnTo>
                      <a:pt x="64" y="167"/>
                    </a:lnTo>
                    <a:lnTo>
                      <a:pt x="51" y="122"/>
                    </a:lnTo>
                    <a:lnTo>
                      <a:pt x="0" y="62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28" name="Freeform 2655"/>
              <p:cNvSpPr>
                <a:spLocks/>
              </p:cNvSpPr>
              <p:nvPr/>
            </p:nvSpPr>
            <p:spPr bwMode="auto">
              <a:xfrm>
                <a:off x="4930564" y="3682202"/>
                <a:ext cx="149495" cy="133316"/>
              </a:xfrm>
              <a:custGeom>
                <a:avLst/>
                <a:gdLst>
                  <a:gd name="T0" fmla="*/ 0 w 98"/>
                  <a:gd name="T1" fmla="*/ 68 h 75"/>
                  <a:gd name="T2" fmla="*/ 0 w 98"/>
                  <a:gd name="T3" fmla="*/ 68 h 75"/>
                  <a:gd name="T4" fmla="*/ 1 w 98"/>
                  <a:gd name="T5" fmla="*/ 61 h 75"/>
                  <a:gd name="T6" fmla="*/ 15 w 98"/>
                  <a:gd name="T7" fmla="*/ 45 h 75"/>
                  <a:gd name="T8" fmla="*/ 8 w 98"/>
                  <a:gd name="T9" fmla="*/ 38 h 75"/>
                  <a:gd name="T10" fmla="*/ 7 w 98"/>
                  <a:gd name="T11" fmla="*/ 19 h 75"/>
                  <a:gd name="T12" fmla="*/ 15 w 98"/>
                  <a:gd name="T13" fmla="*/ 3 h 75"/>
                  <a:gd name="T14" fmla="*/ 97 w 98"/>
                  <a:gd name="T15" fmla="*/ 0 h 75"/>
                  <a:gd name="T16" fmla="*/ 82 w 98"/>
                  <a:gd name="T17" fmla="*/ 11 h 75"/>
                  <a:gd name="T18" fmla="*/ 77 w 98"/>
                  <a:gd name="T19" fmla="*/ 40 h 75"/>
                  <a:gd name="T20" fmla="*/ 44 w 98"/>
                  <a:gd name="T21" fmla="*/ 58 h 75"/>
                  <a:gd name="T22" fmla="*/ 14 w 98"/>
                  <a:gd name="T23" fmla="*/ 74 h 75"/>
                  <a:gd name="T24" fmla="*/ 0 w 98"/>
                  <a:gd name="T25" fmla="*/ 68 h 75"/>
                  <a:gd name="T26" fmla="*/ 0 w 98"/>
                  <a:gd name="T27" fmla="*/ 68 h 7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8"/>
                  <a:gd name="T43" fmla="*/ 0 h 75"/>
                  <a:gd name="T44" fmla="*/ 98 w 98"/>
                  <a:gd name="T45" fmla="*/ 75 h 7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8" h="75">
                    <a:moveTo>
                      <a:pt x="0" y="68"/>
                    </a:moveTo>
                    <a:lnTo>
                      <a:pt x="0" y="68"/>
                    </a:lnTo>
                    <a:lnTo>
                      <a:pt x="1" y="61"/>
                    </a:lnTo>
                    <a:lnTo>
                      <a:pt x="15" y="45"/>
                    </a:lnTo>
                    <a:lnTo>
                      <a:pt x="8" y="38"/>
                    </a:lnTo>
                    <a:lnTo>
                      <a:pt x="7" y="19"/>
                    </a:lnTo>
                    <a:lnTo>
                      <a:pt x="15" y="3"/>
                    </a:lnTo>
                    <a:lnTo>
                      <a:pt x="97" y="0"/>
                    </a:lnTo>
                    <a:lnTo>
                      <a:pt x="82" y="11"/>
                    </a:lnTo>
                    <a:lnTo>
                      <a:pt x="77" y="40"/>
                    </a:lnTo>
                    <a:lnTo>
                      <a:pt x="44" y="58"/>
                    </a:lnTo>
                    <a:lnTo>
                      <a:pt x="14" y="74"/>
                    </a:lnTo>
                    <a:lnTo>
                      <a:pt x="0" y="68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29" name="Freeform 2656"/>
              <p:cNvSpPr>
                <a:spLocks/>
              </p:cNvSpPr>
              <p:nvPr/>
            </p:nvSpPr>
            <p:spPr bwMode="auto">
              <a:xfrm>
                <a:off x="5255488" y="3977274"/>
                <a:ext cx="109834" cy="88876"/>
              </a:xfrm>
              <a:custGeom>
                <a:avLst/>
                <a:gdLst>
                  <a:gd name="T0" fmla="*/ 0 w 72"/>
                  <a:gd name="T1" fmla="*/ 22 h 50"/>
                  <a:gd name="T2" fmla="*/ 0 w 72"/>
                  <a:gd name="T3" fmla="*/ 22 h 50"/>
                  <a:gd name="T4" fmla="*/ 4 w 72"/>
                  <a:gd name="T5" fmla="*/ 21 h 50"/>
                  <a:gd name="T6" fmla="*/ 10 w 72"/>
                  <a:gd name="T7" fmla="*/ 29 h 50"/>
                  <a:gd name="T8" fmla="*/ 40 w 72"/>
                  <a:gd name="T9" fmla="*/ 28 h 50"/>
                  <a:gd name="T10" fmla="*/ 67 w 72"/>
                  <a:gd name="T11" fmla="*/ 0 h 50"/>
                  <a:gd name="T12" fmla="*/ 71 w 72"/>
                  <a:gd name="T13" fmla="*/ 17 h 50"/>
                  <a:gd name="T14" fmla="*/ 63 w 72"/>
                  <a:gd name="T15" fmla="*/ 18 h 50"/>
                  <a:gd name="T16" fmla="*/ 67 w 72"/>
                  <a:gd name="T17" fmla="*/ 28 h 50"/>
                  <a:gd name="T18" fmla="*/ 56 w 72"/>
                  <a:gd name="T19" fmla="*/ 49 h 50"/>
                  <a:gd name="T20" fmla="*/ 13 w 72"/>
                  <a:gd name="T21" fmla="*/ 43 h 50"/>
                  <a:gd name="T22" fmla="*/ 0 w 72"/>
                  <a:gd name="T23" fmla="*/ 22 h 50"/>
                  <a:gd name="T24" fmla="*/ 0 w 72"/>
                  <a:gd name="T25" fmla="*/ 22 h 5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2"/>
                  <a:gd name="T40" fmla="*/ 0 h 50"/>
                  <a:gd name="T41" fmla="*/ 72 w 72"/>
                  <a:gd name="T42" fmla="*/ 50 h 5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2" h="50">
                    <a:moveTo>
                      <a:pt x="0" y="22"/>
                    </a:moveTo>
                    <a:lnTo>
                      <a:pt x="0" y="22"/>
                    </a:lnTo>
                    <a:lnTo>
                      <a:pt x="4" y="21"/>
                    </a:lnTo>
                    <a:lnTo>
                      <a:pt x="10" y="29"/>
                    </a:lnTo>
                    <a:lnTo>
                      <a:pt x="40" y="28"/>
                    </a:lnTo>
                    <a:lnTo>
                      <a:pt x="67" y="0"/>
                    </a:lnTo>
                    <a:lnTo>
                      <a:pt x="71" y="17"/>
                    </a:lnTo>
                    <a:lnTo>
                      <a:pt x="63" y="18"/>
                    </a:lnTo>
                    <a:lnTo>
                      <a:pt x="67" y="28"/>
                    </a:lnTo>
                    <a:lnTo>
                      <a:pt x="56" y="49"/>
                    </a:lnTo>
                    <a:lnTo>
                      <a:pt x="13" y="43"/>
                    </a:lnTo>
                    <a:lnTo>
                      <a:pt x="0" y="22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30" name="Freeform 2657"/>
              <p:cNvSpPr>
                <a:spLocks/>
              </p:cNvSpPr>
              <p:nvPr/>
            </p:nvSpPr>
            <p:spPr bwMode="auto">
              <a:xfrm>
                <a:off x="4607166" y="5050908"/>
                <a:ext cx="195260" cy="227525"/>
              </a:xfrm>
              <a:custGeom>
                <a:avLst/>
                <a:gdLst>
                  <a:gd name="T0" fmla="*/ 0 w 128"/>
                  <a:gd name="T1" fmla="*/ 98 h 128"/>
                  <a:gd name="T2" fmla="*/ 0 w 128"/>
                  <a:gd name="T3" fmla="*/ 98 h 128"/>
                  <a:gd name="T4" fmla="*/ 0 w 128"/>
                  <a:gd name="T5" fmla="*/ 59 h 128"/>
                  <a:gd name="T6" fmla="*/ 14 w 128"/>
                  <a:gd name="T7" fmla="*/ 59 h 128"/>
                  <a:gd name="T8" fmla="*/ 14 w 128"/>
                  <a:gd name="T9" fmla="*/ 10 h 128"/>
                  <a:gd name="T10" fmla="*/ 40 w 128"/>
                  <a:gd name="T11" fmla="*/ 4 h 128"/>
                  <a:gd name="T12" fmla="*/ 48 w 128"/>
                  <a:gd name="T13" fmla="*/ 13 h 128"/>
                  <a:gd name="T14" fmla="*/ 71 w 128"/>
                  <a:gd name="T15" fmla="*/ 0 h 128"/>
                  <a:gd name="T16" fmla="*/ 109 w 128"/>
                  <a:gd name="T17" fmla="*/ 53 h 128"/>
                  <a:gd name="T18" fmla="*/ 127 w 128"/>
                  <a:gd name="T19" fmla="*/ 62 h 128"/>
                  <a:gd name="T20" fmla="*/ 76 w 128"/>
                  <a:gd name="T21" fmla="*/ 109 h 128"/>
                  <a:gd name="T22" fmla="*/ 46 w 128"/>
                  <a:gd name="T23" fmla="*/ 109 h 128"/>
                  <a:gd name="T24" fmla="*/ 30 w 128"/>
                  <a:gd name="T25" fmla="*/ 126 h 128"/>
                  <a:gd name="T26" fmla="*/ 11 w 128"/>
                  <a:gd name="T27" fmla="*/ 127 h 128"/>
                  <a:gd name="T28" fmla="*/ 11 w 128"/>
                  <a:gd name="T29" fmla="*/ 112 h 128"/>
                  <a:gd name="T30" fmla="*/ 0 w 128"/>
                  <a:gd name="T31" fmla="*/ 98 h 128"/>
                  <a:gd name="T32" fmla="*/ 0 w 128"/>
                  <a:gd name="T33" fmla="*/ 98 h 1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8"/>
                  <a:gd name="T52" fmla="*/ 0 h 128"/>
                  <a:gd name="T53" fmla="*/ 128 w 128"/>
                  <a:gd name="T54" fmla="*/ 128 h 1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8" h="128">
                    <a:moveTo>
                      <a:pt x="0" y="98"/>
                    </a:moveTo>
                    <a:lnTo>
                      <a:pt x="0" y="98"/>
                    </a:lnTo>
                    <a:lnTo>
                      <a:pt x="0" y="59"/>
                    </a:lnTo>
                    <a:lnTo>
                      <a:pt x="14" y="59"/>
                    </a:lnTo>
                    <a:lnTo>
                      <a:pt x="14" y="10"/>
                    </a:lnTo>
                    <a:lnTo>
                      <a:pt x="40" y="4"/>
                    </a:lnTo>
                    <a:lnTo>
                      <a:pt x="48" y="13"/>
                    </a:lnTo>
                    <a:lnTo>
                      <a:pt x="71" y="0"/>
                    </a:lnTo>
                    <a:lnTo>
                      <a:pt x="109" y="53"/>
                    </a:lnTo>
                    <a:lnTo>
                      <a:pt x="127" y="62"/>
                    </a:lnTo>
                    <a:lnTo>
                      <a:pt x="76" y="109"/>
                    </a:lnTo>
                    <a:lnTo>
                      <a:pt x="46" y="109"/>
                    </a:lnTo>
                    <a:lnTo>
                      <a:pt x="30" y="126"/>
                    </a:lnTo>
                    <a:lnTo>
                      <a:pt x="11" y="127"/>
                    </a:lnTo>
                    <a:lnTo>
                      <a:pt x="11" y="112"/>
                    </a:lnTo>
                    <a:lnTo>
                      <a:pt x="0" y="98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31" name="Freeform 2658"/>
              <p:cNvSpPr>
                <a:spLocks/>
              </p:cNvSpPr>
              <p:nvPr/>
            </p:nvSpPr>
            <p:spPr bwMode="auto">
              <a:xfrm>
                <a:off x="4367668" y="4311451"/>
                <a:ext cx="161699" cy="271964"/>
              </a:xfrm>
              <a:custGeom>
                <a:avLst/>
                <a:gdLst>
                  <a:gd name="T0" fmla="*/ 0 w 106"/>
                  <a:gd name="T1" fmla="*/ 109 h 153"/>
                  <a:gd name="T2" fmla="*/ 0 w 106"/>
                  <a:gd name="T3" fmla="*/ 109 h 153"/>
                  <a:gd name="T4" fmla="*/ 14 w 106"/>
                  <a:gd name="T5" fmla="*/ 80 h 153"/>
                  <a:gd name="T6" fmla="*/ 40 w 106"/>
                  <a:gd name="T7" fmla="*/ 84 h 153"/>
                  <a:gd name="T8" fmla="*/ 68 w 106"/>
                  <a:gd name="T9" fmla="*/ 25 h 153"/>
                  <a:gd name="T10" fmla="*/ 82 w 106"/>
                  <a:gd name="T11" fmla="*/ 14 h 153"/>
                  <a:gd name="T12" fmla="*/ 77 w 106"/>
                  <a:gd name="T13" fmla="*/ 2 h 153"/>
                  <a:gd name="T14" fmla="*/ 84 w 106"/>
                  <a:gd name="T15" fmla="*/ 0 h 153"/>
                  <a:gd name="T16" fmla="*/ 94 w 106"/>
                  <a:gd name="T17" fmla="*/ 37 h 153"/>
                  <a:gd name="T18" fmla="*/ 77 w 106"/>
                  <a:gd name="T19" fmla="*/ 44 h 153"/>
                  <a:gd name="T20" fmla="*/ 96 w 106"/>
                  <a:gd name="T21" fmla="*/ 73 h 153"/>
                  <a:gd name="T22" fmla="*/ 84 w 106"/>
                  <a:gd name="T23" fmla="*/ 107 h 153"/>
                  <a:gd name="T24" fmla="*/ 105 w 106"/>
                  <a:gd name="T25" fmla="*/ 134 h 153"/>
                  <a:gd name="T26" fmla="*/ 103 w 106"/>
                  <a:gd name="T27" fmla="*/ 152 h 153"/>
                  <a:gd name="T28" fmla="*/ 67 w 106"/>
                  <a:gd name="T29" fmla="*/ 144 h 153"/>
                  <a:gd name="T30" fmla="*/ 39 w 106"/>
                  <a:gd name="T31" fmla="*/ 143 h 153"/>
                  <a:gd name="T32" fmla="*/ 17 w 106"/>
                  <a:gd name="T33" fmla="*/ 144 h 153"/>
                  <a:gd name="T34" fmla="*/ 16 w 106"/>
                  <a:gd name="T35" fmla="*/ 119 h 153"/>
                  <a:gd name="T36" fmla="*/ 0 w 106"/>
                  <a:gd name="T37" fmla="*/ 109 h 153"/>
                  <a:gd name="T38" fmla="*/ 0 w 106"/>
                  <a:gd name="T39" fmla="*/ 109 h 15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06"/>
                  <a:gd name="T61" fmla="*/ 0 h 153"/>
                  <a:gd name="T62" fmla="*/ 106 w 106"/>
                  <a:gd name="T63" fmla="*/ 153 h 15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06" h="153">
                    <a:moveTo>
                      <a:pt x="0" y="109"/>
                    </a:moveTo>
                    <a:lnTo>
                      <a:pt x="0" y="109"/>
                    </a:lnTo>
                    <a:lnTo>
                      <a:pt x="14" y="80"/>
                    </a:lnTo>
                    <a:lnTo>
                      <a:pt x="40" y="84"/>
                    </a:lnTo>
                    <a:lnTo>
                      <a:pt x="68" y="25"/>
                    </a:lnTo>
                    <a:lnTo>
                      <a:pt x="82" y="14"/>
                    </a:lnTo>
                    <a:lnTo>
                      <a:pt x="77" y="2"/>
                    </a:lnTo>
                    <a:lnTo>
                      <a:pt x="84" y="0"/>
                    </a:lnTo>
                    <a:lnTo>
                      <a:pt x="94" y="37"/>
                    </a:lnTo>
                    <a:lnTo>
                      <a:pt x="77" y="44"/>
                    </a:lnTo>
                    <a:lnTo>
                      <a:pt x="96" y="73"/>
                    </a:lnTo>
                    <a:lnTo>
                      <a:pt x="84" y="107"/>
                    </a:lnTo>
                    <a:lnTo>
                      <a:pt x="105" y="134"/>
                    </a:lnTo>
                    <a:lnTo>
                      <a:pt x="103" y="152"/>
                    </a:lnTo>
                    <a:lnTo>
                      <a:pt x="67" y="144"/>
                    </a:lnTo>
                    <a:lnTo>
                      <a:pt x="39" y="143"/>
                    </a:lnTo>
                    <a:lnTo>
                      <a:pt x="17" y="144"/>
                    </a:lnTo>
                    <a:lnTo>
                      <a:pt x="16" y="119"/>
                    </a:lnTo>
                    <a:lnTo>
                      <a:pt x="0" y="109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32" name="Freeform 2659"/>
              <p:cNvSpPr>
                <a:spLocks/>
              </p:cNvSpPr>
              <p:nvPr/>
            </p:nvSpPr>
            <p:spPr bwMode="auto">
              <a:xfrm>
                <a:off x="4495807" y="4354112"/>
                <a:ext cx="271533" cy="197306"/>
              </a:xfrm>
              <a:custGeom>
                <a:avLst/>
                <a:gdLst>
                  <a:gd name="T0" fmla="*/ 0 w 178"/>
                  <a:gd name="T1" fmla="*/ 83 h 111"/>
                  <a:gd name="T2" fmla="*/ 0 w 178"/>
                  <a:gd name="T3" fmla="*/ 83 h 111"/>
                  <a:gd name="T4" fmla="*/ 12 w 178"/>
                  <a:gd name="T5" fmla="*/ 49 h 111"/>
                  <a:gd name="T6" fmla="*/ 56 w 178"/>
                  <a:gd name="T7" fmla="*/ 40 h 111"/>
                  <a:gd name="T8" fmla="*/ 61 w 178"/>
                  <a:gd name="T9" fmla="*/ 29 h 111"/>
                  <a:gd name="T10" fmla="*/ 81 w 178"/>
                  <a:gd name="T11" fmla="*/ 25 h 111"/>
                  <a:gd name="T12" fmla="*/ 111 w 178"/>
                  <a:gd name="T13" fmla="*/ 0 h 111"/>
                  <a:gd name="T14" fmla="*/ 121 w 178"/>
                  <a:gd name="T15" fmla="*/ 29 h 111"/>
                  <a:gd name="T16" fmla="*/ 144 w 178"/>
                  <a:gd name="T17" fmla="*/ 40 h 111"/>
                  <a:gd name="T18" fmla="*/ 177 w 178"/>
                  <a:gd name="T19" fmla="*/ 80 h 111"/>
                  <a:gd name="T20" fmla="*/ 95 w 178"/>
                  <a:gd name="T21" fmla="*/ 91 h 111"/>
                  <a:gd name="T22" fmla="*/ 68 w 178"/>
                  <a:gd name="T23" fmla="*/ 80 h 111"/>
                  <a:gd name="T24" fmla="*/ 56 w 178"/>
                  <a:gd name="T25" fmla="*/ 99 h 111"/>
                  <a:gd name="T26" fmla="*/ 33 w 178"/>
                  <a:gd name="T27" fmla="*/ 99 h 111"/>
                  <a:gd name="T28" fmla="*/ 21 w 178"/>
                  <a:gd name="T29" fmla="*/ 110 h 111"/>
                  <a:gd name="T30" fmla="*/ 0 w 178"/>
                  <a:gd name="T31" fmla="*/ 83 h 111"/>
                  <a:gd name="T32" fmla="*/ 0 w 178"/>
                  <a:gd name="T33" fmla="*/ 83 h 1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8"/>
                  <a:gd name="T52" fmla="*/ 0 h 111"/>
                  <a:gd name="T53" fmla="*/ 178 w 178"/>
                  <a:gd name="T54" fmla="*/ 111 h 1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8" h="111">
                    <a:moveTo>
                      <a:pt x="0" y="83"/>
                    </a:moveTo>
                    <a:lnTo>
                      <a:pt x="0" y="83"/>
                    </a:lnTo>
                    <a:lnTo>
                      <a:pt x="12" y="49"/>
                    </a:lnTo>
                    <a:lnTo>
                      <a:pt x="56" y="40"/>
                    </a:lnTo>
                    <a:lnTo>
                      <a:pt x="61" y="29"/>
                    </a:lnTo>
                    <a:lnTo>
                      <a:pt x="81" y="25"/>
                    </a:lnTo>
                    <a:lnTo>
                      <a:pt x="111" y="0"/>
                    </a:lnTo>
                    <a:lnTo>
                      <a:pt x="121" y="29"/>
                    </a:lnTo>
                    <a:lnTo>
                      <a:pt x="144" y="40"/>
                    </a:lnTo>
                    <a:lnTo>
                      <a:pt x="177" y="80"/>
                    </a:lnTo>
                    <a:lnTo>
                      <a:pt x="95" y="91"/>
                    </a:lnTo>
                    <a:lnTo>
                      <a:pt x="68" y="80"/>
                    </a:lnTo>
                    <a:lnTo>
                      <a:pt x="56" y="99"/>
                    </a:lnTo>
                    <a:lnTo>
                      <a:pt x="33" y="99"/>
                    </a:lnTo>
                    <a:lnTo>
                      <a:pt x="21" y="110"/>
                    </a:lnTo>
                    <a:lnTo>
                      <a:pt x="0" y="83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33" name="Freeform 2660"/>
              <p:cNvSpPr>
                <a:spLocks/>
              </p:cNvSpPr>
              <p:nvPr/>
            </p:nvSpPr>
            <p:spPr bwMode="auto">
              <a:xfrm>
                <a:off x="4471399" y="4044821"/>
                <a:ext cx="224243" cy="398169"/>
              </a:xfrm>
              <a:custGeom>
                <a:avLst/>
                <a:gdLst>
                  <a:gd name="T0" fmla="*/ 0 w 147"/>
                  <a:gd name="T1" fmla="*/ 128 h 224"/>
                  <a:gd name="T2" fmla="*/ 0 w 147"/>
                  <a:gd name="T3" fmla="*/ 128 h 224"/>
                  <a:gd name="T4" fmla="*/ 21 w 147"/>
                  <a:gd name="T5" fmla="*/ 139 h 224"/>
                  <a:gd name="T6" fmla="*/ 16 w 147"/>
                  <a:gd name="T7" fmla="*/ 150 h 224"/>
                  <a:gd name="T8" fmla="*/ 26 w 147"/>
                  <a:gd name="T9" fmla="*/ 187 h 224"/>
                  <a:gd name="T10" fmla="*/ 9 w 147"/>
                  <a:gd name="T11" fmla="*/ 194 h 224"/>
                  <a:gd name="T12" fmla="*/ 28 w 147"/>
                  <a:gd name="T13" fmla="*/ 223 h 224"/>
                  <a:gd name="T14" fmla="*/ 72 w 147"/>
                  <a:gd name="T15" fmla="*/ 214 h 224"/>
                  <a:gd name="T16" fmla="*/ 77 w 147"/>
                  <a:gd name="T17" fmla="*/ 203 h 224"/>
                  <a:gd name="T18" fmla="*/ 97 w 147"/>
                  <a:gd name="T19" fmla="*/ 199 h 224"/>
                  <a:gd name="T20" fmla="*/ 127 w 147"/>
                  <a:gd name="T21" fmla="*/ 174 h 224"/>
                  <a:gd name="T22" fmla="*/ 117 w 147"/>
                  <a:gd name="T23" fmla="*/ 147 h 224"/>
                  <a:gd name="T24" fmla="*/ 131 w 147"/>
                  <a:gd name="T25" fmla="*/ 111 h 224"/>
                  <a:gd name="T26" fmla="*/ 145 w 147"/>
                  <a:gd name="T27" fmla="*/ 108 h 224"/>
                  <a:gd name="T28" fmla="*/ 146 w 147"/>
                  <a:gd name="T29" fmla="*/ 56 h 224"/>
                  <a:gd name="T30" fmla="*/ 36 w 147"/>
                  <a:gd name="T31" fmla="*/ 0 h 224"/>
                  <a:gd name="T32" fmla="*/ 22 w 147"/>
                  <a:gd name="T33" fmla="*/ 5 h 224"/>
                  <a:gd name="T34" fmla="*/ 22 w 147"/>
                  <a:gd name="T35" fmla="*/ 27 h 224"/>
                  <a:gd name="T36" fmla="*/ 36 w 147"/>
                  <a:gd name="T37" fmla="*/ 43 h 224"/>
                  <a:gd name="T38" fmla="*/ 28 w 147"/>
                  <a:gd name="T39" fmla="*/ 92 h 224"/>
                  <a:gd name="T40" fmla="*/ 0 w 147"/>
                  <a:gd name="T41" fmla="*/ 128 h 224"/>
                  <a:gd name="T42" fmla="*/ 0 w 147"/>
                  <a:gd name="T43" fmla="*/ 128 h 2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47"/>
                  <a:gd name="T67" fmla="*/ 0 h 224"/>
                  <a:gd name="T68" fmla="*/ 147 w 147"/>
                  <a:gd name="T69" fmla="*/ 224 h 22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47" h="224">
                    <a:moveTo>
                      <a:pt x="0" y="128"/>
                    </a:moveTo>
                    <a:lnTo>
                      <a:pt x="0" y="128"/>
                    </a:lnTo>
                    <a:lnTo>
                      <a:pt x="21" y="139"/>
                    </a:lnTo>
                    <a:lnTo>
                      <a:pt x="16" y="150"/>
                    </a:lnTo>
                    <a:lnTo>
                      <a:pt x="26" y="187"/>
                    </a:lnTo>
                    <a:lnTo>
                      <a:pt x="9" y="194"/>
                    </a:lnTo>
                    <a:lnTo>
                      <a:pt x="28" y="223"/>
                    </a:lnTo>
                    <a:lnTo>
                      <a:pt x="72" y="214"/>
                    </a:lnTo>
                    <a:lnTo>
                      <a:pt x="77" y="203"/>
                    </a:lnTo>
                    <a:lnTo>
                      <a:pt x="97" y="199"/>
                    </a:lnTo>
                    <a:lnTo>
                      <a:pt x="127" y="174"/>
                    </a:lnTo>
                    <a:lnTo>
                      <a:pt x="117" y="147"/>
                    </a:lnTo>
                    <a:lnTo>
                      <a:pt x="131" y="111"/>
                    </a:lnTo>
                    <a:lnTo>
                      <a:pt x="145" y="108"/>
                    </a:lnTo>
                    <a:lnTo>
                      <a:pt x="146" y="56"/>
                    </a:lnTo>
                    <a:lnTo>
                      <a:pt x="36" y="0"/>
                    </a:lnTo>
                    <a:lnTo>
                      <a:pt x="22" y="5"/>
                    </a:lnTo>
                    <a:lnTo>
                      <a:pt x="22" y="27"/>
                    </a:lnTo>
                    <a:lnTo>
                      <a:pt x="36" y="43"/>
                    </a:lnTo>
                    <a:lnTo>
                      <a:pt x="28" y="92"/>
                    </a:lnTo>
                    <a:lnTo>
                      <a:pt x="0" y="128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34" name="Freeform 2661"/>
              <p:cNvSpPr>
                <a:spLocks/>
              </p:cNvSpPr>
              <p:nvPr/>
            </p:nvSpPr>
            <p:spPr bwMode="auto">
              <a:xfrm>
                <a:off x="4424109" y="4530089"/>
                <a:ext cx="158648" cy="211527"/>
              </a:xfrm>
              <a:custGeom>
                <a:avLst/>
                <a:gdLst>
                  <a:gd name="T0" fmla="*/ 0 w 104"/>
                  <a:gd name="T1" fmla="*/ 104 h 119"/>
                  <a:gd name="T2" fmla="*/ 0 w 104"/>
                  <a:gd name="T3" fmla="*/ 104 h 119"/>
                  <a:gd name="T4" fmla="*/ 11 w 104"/>
                  <a:gd name="T5" fmla="*/ 118 h 119"/>
                  <a:gd name="T6" fmla="*/ 25 w 104"/>
                  <a:gd name="T7" fmla="*/ 114 h 119"/>
                  <a:gd name="T8" fmla="*/ 46 w 104"/>
                  <a:gd name="T9" fmla="*/ 115 h 119"/>
                  <a:gd name="T10" fmla="*/ 65 w 104"/>
                  <a:gd name="T11" fmla="*/ 103 h 119"/>
                  <a:gd name="T12" fmla="*/ 70 w 104"/>
                  <a:gd name="T13" fmla="*/ 79 h 119"/>
                  <a:gd name="T14" fmla="*/ 90 w 104"/>
                  <a:gd name="T15" fmla="*/ 59 h 119"/>
                  <a:gd name="T16" fmla="*/ 103 w 104"/>
                  <a:gd name="T17" fmla="*/ 0 h 119"/>
                  <a:gd name="T18" fmla="*/ 80 w 104"/>
                  <a:gd name="T19" fmla="*/ 0 h 119"/>
                  <a:gd name="T20" fmla="*/ 68 w 104"/>
                  <a:gd name="T21" fmla="*/ 11 h 119"/>
                  <a:gd name="T22" fmla="*/ 66 w 104"/>
                  <a:gd name="T23" fmla="*/ 29 h 119"/>
                  <a:gd name="T24" fmla="*/ 30 w 104"/>
                  <a:gd name="T25" fmla="*/ 21 h 119"/>
                  <a:gd name="T26" fmla="*/ 29 w 104"/>
                  <a:gd name="T27" fmla="*/ 33 h 119"/>
                  <a:gd name="T28" fmla="*/ 43 w 104"/>
                  <a:gd name="T29" fmla="*/ 35 h 119"/>
                  <a:gd name="T30" fmla="*/ 39 w 104"/>
                  <a:gd name="T31" fmla="*/ 81 h 119"/>
                  <a:gd name="T32" fmla="*/ 21 w 104"/>
                  <a:gd name="T33" fmla="*/ 76 h 119"/>
                  <a:gd name="T34" fmla="*/ 0 w 104"/>
                  <a:gd name="T35" fmla="*/ 104 h 119"/>
                  <a:gd name="T36" fmla="*/ 0 w 104"/>
                  <a:gd name="T37" fmla="*/ 104 h 1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4"/>
                  <a:gd name="T58" fmla="*/ 0 h 119"/>
                  <a:gd name="T59" fmla="*/ 104 w 104"/>
                  <a:gd name="T60" fmla="*/ 119 h 11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4" h="119">
                    <a:moveTo>
                      <a:pt x="0" y="104"/>
                    </a:moveTo>
                    <a:lnTo>
                      <a:pt x="0" y="104"/>
                    </a:lnTo>
                    <a:lnTo>
                      <a:pt x="11" y="118"/>
                    </a:lnTo>
                    <a:lnTo>
                      <a:pt x="25" y="114"/>
                    </a:lnTo>
                    <a:lnTo>
                      <a:pt x="46" y="115"/>
                    </a:lnTo>
                    <a:lnTo>
                      <a:pt x="65" y="103"/>
                    </a:lnTo>
                    <a:lnTo>
                      <a:pt x="70" y="79"/>
                    </a:lnTo>
                    <a:lnTo>
                      <a:pt x="90" y="59"/>
                    </a:lnTo>
                    <a:lnTo>
                      <a:pt x="103" y="0"/>
                    </a:lnTo>
                    <a:lnTo>
                      <a:pt x="80" y="0"/>
                    </a:lnTo>
                    <a:lnTo>
                      <a:pt x="68" y="11"/>
                    </a:lnTo>
                    <a:lnTo>
                      <a:pt x="66" y="29"/>
                    </a:lnTo>
                    <a:lnTo>
                      <a:pt x="30" y="21"/>
                    </a:lnTo>
                    <a:lnTo>
                      <a:pt x="29" y="33"/>
                    </a:lnTo>
                    <a:lnTo>
                      <a:pt x="43" y="35"/>
                    </a:lnTo>
                    <a:lnTo>
                      <a:pt x="39" y="81"/>
                    </a:lnTo>
                    <a:lnTo>
                      <a:pt x="21" y="76"/>
                    </a:lnTo>
                    <a:lnTo>
                      <a:pt x="0" y="104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35" name="Freeform 2662"/>
              <p:cNvSpPr>
                <a:spLocks/>
              </p:cNvSpPr>
              <p:nvPr/>
            </p:nvSpPr>
            <p:spPr bwMode="auto">
              <a:xfrm>
                <a:off x="4212071" y="4318562"/>
                <a:ext cx="57968" cy="151091"/>
              </a:xfrm>
              <a:custGeom>
                <a:avLst/>
                <a:gdLst>
                  <a:gd name="T0" fmla="*/ 0 w 38"/>
                  <a:gd name="T1" fmla="*/ 21 h 85"/>
                  <a:gd name="T2" fmla="*/ 0 w 38"/>
                  <a:gd name="T3" fmla="*/ 21 h 85"/>
                  <a:gd name="T4" fmla="*/ 14 w 38"/>
                  <a:gd name="T5" fmla="*/ 84 h 85"/>
                  <a:gd name="T6" fmla="*/ 26 w 38"/>
                  <a:gd name="T7" fmla="*/ 83 h 85"/>
                  <a:gd name="T8" fmla="*/ 37 w 38"/>
                  <a:gd name="T9" fmla="*/ 10 h 85"/>
                  <a:gd name="T10" fmla="*/ 26 w 38"/>
                  <a:gd name="T11" fmla="*/ 0 h 85"/>
                  <a:gd name="T12" fmla="*/ 19 w 38"/>
                  <a:gd name="T13" fmla="*/ 7 h 85"/>
                  <a:gd name="T14" fmla="*/ 0 w 38"/>
                  <a:gd name="T15" fmla="*/ 21 h 85"/>
                  <a:gd name="T16" fmla="*/ 0 w 38"/>
                  <a:gd name="T17" fmla="*/ 21 h 8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"/>
                  <a:gd name="T28" fmla="*/ 0 h 85"/>
                  <a:gd name="T29" fmla="*/ 38 w 38"/>
                  <a:gd name="T30" fmla="*/ 85 h 8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" h="85">
                    <a:moveTo>
                      <a:pt x="0" y="21"/>
                    </a:moveTo>
                    <a:lnTo>
                      <a:pt x="0" y="21"/>
                    </a:lnTo>
                    <a:lnTo>
                      <a:pt x="14" y="84"/>
                    </a:lnTo>
                    <a:lnTo>
                      <a:pt x="26" y="83"/>
                    </a:lnTo>
                    <a:lnTo>
                      <a:pt x="37" y="10"/>
                    </a:lnTo>
                    <a:lnTo>
                      <a:pt x="26" y="0"/>
                    </a:lnTo>
                    <a:lnTo>
                      <a:pt x="19" y="7"/>
                    </a:lnTo>
                    <a:lnTo>
                      <a:pt x="0" y="21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36" name="Freeform 2663"/>
              <p:cNvSpPr>
                <a:spLocks/>
              </p:cNvSpPr>
              <p:nvPr/>
            </p:nvSpPr>
            <p:spPr bwMode="auto">
              <a:xfrm>
                <a:off x="4389024" y="4565639"/>
                <a:ext cx="39662" cy="31995"/>
              </a:xfrm>
              <a:custGeom>
                <a:avLst/>
                <a:gdLst>
                  <a:gd name="T0" fmla="*/ 0 w 26"/>
                  <a:gd name="T1" fmla="*/ 17 h 18"/>
                  <a:gd name="T2" fmla="*/ 0 w 26"/>
                  <a:gd name="T3" fmla="*/ 17 h 18"/>
                  <a:gd name="T4" fmla="*/ 3 w 26"/>
                  <a:gd name="T5" fmla="*/ 1 h 18"/>
                  <a:gd name="T6" fmla="*/ 25 w 26"/>
                  <a:gd name="T7" fmla="*/ 0 h 18"/>
                  <a:gd name="T8" fmla="*/ 25 w 26"/>
                  <a:gd name="T9" fmla="*/ 15 h 18"/>
                  <a:gd name="T10" fmla="*/ 0 w 26"/>
                  <a:gd name="T11" fmla="*/ 17 h 18"/>
                  <a:gd name="T12" fmla="*/ 0 w 26"/>
                  <a:gd name="T13" fmla="*/ 17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"/>
                  <a:gd name="T22" fmla="*/ 0 h 18"/>
                  <a:gd name="T23" fmla="*/ 26 w 26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" h="18">
                    <a:moveTo>
                      <a:pt x="0" y="17"/>
                    </a:moveTo>
                    <a:lnTo>
                      <a:pt x="0" y="17"/>
                    </a:lnTo>
                    <a:lnTo>
                      <a:pt x="3" y="1"/>
                    </a:lnTo>
                    <a:lnTo>
                      <a:pt x="25" y="0"/>
                    </a:lnTo>
                    <a:lnTo>
                      <a:pt x="25" y="15"/>
                    </a:lnTo>
                    <a:lnTo>
                      <a:pt x="0" y="17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37" name="Freeform 2664"/>
              <p:cNvSpPr>
                <a:spLocks/>
              </p:cNvSpPr>
              <p:nvPr/>
            </p:nvSpPr>
            <p:spPr bwMode="auto">
              <a:xfrm>
                <a:off x="4373770" y="4565639"/>
                <a:ext cx="117461" cy="151091"/>
              </a:xfrm>
              <a:custGeom>
                <a:avLst/>
                <a:gdLst>
                  <a:gd name="T0" fmla="*/ 0 w 77"/>
                  <a:gd name="T1" fmla="*/ 40 h 85"/>
                  <a:gd name="T2" fmla="*/ 0 w 77"/>
                  <a:gd name="T3" fmla="*/ 40 h 85"/>
                  <a:gd name="T4" fmla="*/ 9 w 77"/>
                  <a:gd name="T5" fmla="*/ 27 h 85"/>
                  <a:gd name="T6" fmla="*/ 14 w 77"/>
                  <a:gd name="T7" fmla="*/ 28 h 85"/>
                  <a:gd name="T8" fmla="*/ 10 w 77"/>
                  <a:gd name="T9" fmla="*/ 17 h 85"/>
                  <a:gd name="T10" fmla="*/ 35 w 77"/>
                  <a:gd name="T11" fmla="*/ 15 h 85"/>
                  <a:gd name="T12" fmla="*/ 35 w 77"/>
                  <a:gd name="T13" fmla="*/ 0 h 85"/>
                  <a:gd name="T14" fmla="*/ 63 w 77"/>
                  <a:gd name="T15" fmla="*/ 1 h 85"/>
                  <a:gd name="T16" fmla="*/ 62 w 77"/>
                  <a:gd name="T17" fmla="*/ 13 h 85"/>
                  <a:gd name="T18" fmla="*/ 76 w 77"/>
                  <a:gd name="T19" fmla="*/ 15 h 85"/>
                  <a:gd name="T20" fmla="*/ 72 w 77"/>
                  <a:gd name="T21" fmla="*/ 61 h 85"/>
                  <a:gd name="T22" fmla="*/ 54 w 77"/>
                  <a:gd name="T23" fmla="*/ 56 h 85"/>
                  <a:gd name="T24" fmla="*/ 33 w 77"/>
                  <a:gd name="T25" fmla="*/ 84 h 85"/>
                  <a:gd name="T26" fmla="*/ 0 w 77"/>
                  <a:gd name="T27" fmla="*/ 40 h 85"/>
                  <a:gd name="T28" fmla="*/ 0 w 77"/>
                  <a:gd name="T29" fmla="*/ 40 h 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7"/>
                  <a:gd name="T46" fmla="*/ 0 h 85"/>
                  <a:gd name="T47" fmla="*/ 77 w 77"/>
                  <a:gd name="T48" fmla="*/ 85 h 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7" h="85">
                    <a:moveTo>
                      <a:pt x="0" y="40"/>
                    </a:moveTo>
                    <a:lnTo>
                      <a:pt x="0" y="40"/>
                    </a:lnTo>
                    <a:lnTo>
                      <a:pt x="9" y="27"/>
                    </a:lnTo>
                    <a:lnTo>
                      <a:pt x="14" y="28"/>
                    </a:lnTo>
                    <a:lnTo>
                      <a:pt x="10" y="17"/>
                    </a:lnTo>
                    <a:lnTo>
                      <a:pt x="35" y="15"/>
                    </a:lnTo>
                    <a:lnTo>
                      <a:pt x="35" y="0"/>
                    </a:lnTo>
                    <a:lnTo>
                      <a:pt x="63" y="1"/>
                    </a:lnTo>
                    <a:lnTo>
                      <a:pt x="62" y="13"/>
                    </a:lnTo>
                    <a:lnTo>
                      <a:pt x="76" y="15"/>
                    </a:lnTo>
                    <a:lnTo>
                      <a:pt x="72" y="61"/>
                    </a:lnTo>
                    <a:lnTo>
                      <a:pt x="54" y="56"/>
                    </a:lnTo>
                    <a:lnTo>
                      <a:pt x="33" y="84"/>
                    </a:lnTo>
                    <a:lnTo>
                      <a:pt x="0" y="4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38" name="Freeform 2665"/>
              <p:cNvSpPr>
                <a:spLocks/>
              </p:cNvSpPr>
              <p:nvPr/>
            </p:nvSpPr>
            <p:spPr bwMode="auto">
              <a:xfrm>
                <a:off x="4129695" y="4348780"/>
                <a:ext cx="90002" cy="158200"/>
              </a:xfrm>
              <a:custGeom>
                <a:avLst/>
                <a:gdLst>
                  <a:gd name="T0" fmla="*/ 0 w 59"/>
                  <a:gd name="T1" fmla="*/ 83 h 89"/>
                  <a:gd name="T2" fmla="*/ 0 w 59"/>
                  <a:gd name="T3" fmla="*/ 83 h 89"/>
                  <a:gd name="T4" fmla="*/ 5 w 59"/>
                  <a:gd name="T5" fmla="*/ 23 h 89"/>
                  <a:gd name="T6" fmla="*/ 3 w 59"/>
                  <a:gd name="T7" fmla="*/ 4 h 89"/>
                  <a:gd name="T8" fmla="*/ 39 w 59"/>
                  <a:gd name="T9" fmla="*/ 0 h 89"/>
                  <a:gd name="T10" fmla="*/ 58 w 59"/>
                  <a:gd name="T11" fmla="*/ 70 h 89"/>
                  <a:gd name="T12" fmla="*/ 15 w 59"/>
                  <a:gd name="T13" fmla="*/ 88 h 89"/>
                  <a:gd name="T14" fmla="*/ 0 w 59"/>
                  <a:gd name="T15" fmla="*/ 83 h 89"/>
                  <a:gd name="T16" fmla="*/ 0 w 59"/>
                  <a:gd name="T17" fmla="*/ 83 h 8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"/>
                  <a:gd name="T28" fmla="*/ 0 h 89"/>
                  <a:gd name="T29" fmla="*/ 59 w 59"/>
                  <a:gd name="T30" fmla="*/ 89 h 8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" h="89">
                    <a:moveTo>
                      <a:pt x="0" y="83"/>
                    </a:moveTo>
                    <a:lnTo>
                      <a:pt x="0" y="83"/>
                    </a:lnTo>
                    <a:lnTo>
                      <a:pt x="5" y="23"/>
                    </a:lnTo>
                    <a:lnTo>
                      <a:pt x="3" y="4"/>
                    </a:lnTo>
                    <a:lnTo>
                      <a:pt x="39" y="0"/>
                    </a:lnTo>
                    <a:lnTo>
                      <a:pt x="58" y="70"/>
                    </a:lnTo>
                    <a:lnTo>
                      <a:pt x="15" y="88"/>
                    </a:lnTo>
                    <a:lnTo>
                      <a:pt x="0" y="83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39" name="Freeform 2666"/>
              <p:cNvSpPr>
                <a:spLocks/>
              </p:cNvSpPr>
              <p:nvPr/>
            </p:nvSpPr>
            <p:spPr bwMode="auto">
              <a:xfrm>
                <a:off x="3881044" y="4311451"/>
                <a:ext cx="154072" cy="131538"/>
              </a:xfrm>
              <a:custGeom>
                <a:avLst/>
                <a:gdLst>
                  <a:gd name="T0" fmla="*/ 0 w 101"/>
                  <a:gd name="T1" fmla="*/ 25 h 74"/>
                  <a:gd name="T2" fmla="*/ 0 w 101"/>
                  <a:gd name="T3" fmla="*/ 25 h 74"/>
                  <a:gd name="T4" fmla="*/ 17 w 101"/>
                  <a:gd name="T5" fmla="*/ 14 h 74"/>
                  <a:gd name="T6" fmla="*/ 17 w 101"/>
                  <a:gd name="T7" fmla="*/ 0 h 74"/>
                  <a:gd name="T8" fmla="*/ 50 w 101"/>
                  <a:gd name="T9" fmla="*/ 3 h 74"/>
                  <a:gd name="T10" fmla="*/ 59 w 101"/>
                  <a:gd name="T11" fmla="*/ 10 h 74"/>
                  <a:gd name="T12" fmla="*/ 82 w 101"/>
                  <a:gd name="T13" fmla="*/ 2 h 74"/>
                  <a:gd name="T14" fmla="*/ 96 w 101"/>
                  <a:gd name="T15" fmla="*/ 35 h 74"/>
                  <a:gd name="T16" fmla="*/ 100 w 101"/>
                  <a:gd name="T17" fmla="*/ 59 h 74"/>
                  <a:gd name="T18" fmla="*/ 91 w 101"/>
                  <a:gd name="T19" fmla="*/ 58 h 74"/>
                  <a:gd name="T20" fmla="*/ 89 w 101"/>
                  <a:gd name="T21" fmla="*/ 71 h 74"/>
                  <a:gd name="T22" fmla="*/ 75 w 101"/>
                  <a:gd name="T23" fmla="*/ 73 h 74"/>
                  <a:gd name="T24" fmla="*/ 74 w 101"/>
                  <a:gd name="T25" fmla="*/ 59 h 74"/>
                  <a:gd name="T26" fmla="*/ 66 w 101"/>
                  <a:gd name="T27" fmla="*/ 59 h 74"/>
                  <a:gd name="T28" fmla="*/ 52 w 101"/>
                  <a:gd name="T29" fmla="*/ 38 h 74"/>
                  <a:gd name="T30" fmla="*/ 23 w 101"/>
                  <a:gd name="T31" fmla="*/ 50 h 74"/>
                  <a:gd name="T32" fmla="*/ 0 w 101"/>
                  <a:gd name="T33" fmla="*/ 25 h 74"/>
                  <a:gd name="T34" fmla="*/ 0 w 101"/>
                  <a:gd name="T35" fmla="*/ 25 h 7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74"/>
                  <a:gd name="T56" fmla="*/ 101 w 101"/>
                  <a:gd name="T57" fmla="*/ 74 h 7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74">
                    <a:moveTo>
                      <a:pt x="0" y="25"/>
                    </a:moveTo>
                    <a:lnTo>
                      <a:pt x="0" y="25"/>
                    </a:lnTo>
                    <a:lnTo>
                      <a:pt x="17" y="14"/>
                    </a:lnTo>
                    <a:lnTo>
                      <a:pt x="17" y="0"/>
                    </a:lnTo>
                    <a:lnTo>
                      <a:pt x="50" y="3"/>
                    </a:lnTo>
                    <a:lnTo>
                      <a:pt x="59" y="10"/>
                    </a:lnTo>
                    <a:lnTo>
                      <a:pt x="82" y="2"/>
                    </a:lnTo>
                    <a:lnTo>
                      <a:pt x="96" y="35"/>
                    </a:lnTo>
                    <a:lnTo>
                      <a:pt x="100" y="59"/>
                    </a:lnTo>
                    <a:lnTo>
                      <a:pt x="91" y="58"/>
                    </a:lnTo>
                    <a:lnTo>
                      <a:pt x="89" y="71"/>
                    </a:lnTo>
                    <a:lnTo>
                      <a:pt x="75" y="73"/>
                    </a:lnTo>
                    <a:lnTo>
                      <a:pt x="74" y="59"/>
                    </a:lnTo>
                    <a:lnTo>
                      <a:pt x="66" y="59"/>
                    </a:lnTo>
                    <a:lnTo>
                      <a:pt x="52" y="38"/>
                    </a:lnTo>
                    <a:lnTo>
                      <a:pt x="23" y="50"/>
                    </a:lnTo>
                    <a:lnTo>
                      <a:pt x="0" y="25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40" name="Freeform 2667"/>
              <p:cNvSpPr>
                <a:spLocks/>
              </p:cNvSpPr>
              <p:nvPr/>
            </p:nvSpPr>
            <p:spPr bwMode="auto">
              <a:xfrm>
                <a:off x="4015285" y="4359444"/>
                <a:ext cx="123562" cy="154646"/>
              </a:xfrm>
              <a:custGeom>
                <a:avLst/>
                <a:gdLst>
                  <a:gd name="T0" fmla="*/ 0 w 81"/>
                  <a:gd name="T1" fmla="*/ 57 h 87"/>
                  <a:gd name="T2" fmla="*/ 0 w 81"/>
                  <a:gd name="T3" fmla="*/ 57 h 87"/>
                  <a:gd name="T4" fmla="*/ 1 w 81"/>
                  <a:gd name="T5" fmla="*/ 44 h 87"/>
                  <a:gd name="T6" fmla="*/ 3 w 81"/>
                  <a:gd name="T7" fmla="*/ 31 h 87"/>
                  <a:gd name="T8" fmla="*/ 12 w 81"/>
                  <a:gd name="T9" fmla="*/ 32 h 87"/>
                  <a:gd name="T10" fmla="*/ 8 w 81"/>
                  <a:gd name="T11" fmla="*/ 8 h 87"/>
                  <a:gd name="T12" fmla="*/ 32 w 81"/>
                  <a:gd name="T13" fmla="*/ 0 h 87"/>
                  <a:gd name="T14" fmla="*/ 46 w 81"/>
                  <a:gd name="T15" fmla="*/ 5 h 87"/>
                  <a:gd name="T16" fmla="*/ 53 w 81"/>
                  <a:gd name="T17" fmla="*/ 14 h 87"/>
                  <a:gd name="T18" fmla="*/ 80 w 81"/>
                  <a:gd name="T19" fmla="*/ 17 h 87"/>
                  <a:gd name="T20" fmla="*/ 75 w 81"/>
                  <a:gd name="T21" fmla="*/ 77 h 87"/>
                  <a:gd name="T22" fmla="*/ 13 w 81"/>
                  <a:gd name="T23" fmla="*/ 86 h 87"/>
                  <a:gd name="T24" fmla="*/ 15 w 81"/>
                  <a:gd name="T25" fmla="*/ 66 h 87"/>
                  <a:gd name="T26" fmla="*/ 0 w 81"/>
                  <a:gd name="T27" fmla="*/ 57 h 87"/>
                  <a:gd name="T28" fmla="*/ 0 w 81"/>
                  <a:gd name="T29" fmla="*/ 57 h 8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1"/>
                  <a:gd name="T46" fmla="*/ 0 h 87"/>
                  <a:gd name="T47" fmla="*/ 81 w 81"/>
                  <a:gd name="T48" fmla="*/ 87 h 8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1" h="87">
                    <a:moveTo>
                      <a:pt x="0" y="57"/>
                    </a:moveTo>
                    <a:lnTo>
                      <a:pt x="0" y="57"/>
                    </a:lnTo>
                    <a:lnTo>
                      <a:pt x="1" y="44"/>
                    </a:lnTo>
                    <a:lnTo>
                      <a:pt x="3" y="31"/>
                    </a:lnTo>
                    <a:lnTo>
                      <a:pt x="12" y="32"/>
                    </a:lnTo>
                    <a:lnTo>
                      <a:pt x="8" y="8"/>
                    </a:lnTo>
                    <a:lnTo>
                      <a:pt x="32" y="0"/>
                    </a:lnTo>
                    <a:lnTo>
                      <a:pt x="46" y="5"/>
                    </a:lnTo>
                    <a:lnTo>
                      <a:pt x="53" y="14"/>
                    </a:lnTo>
                    <a:lnTo>
                      <a:pt x="80" y="17"/>
                    </a:lnTo>
                    <a:lnTo>
                      <a:pt x="75" y="77"/>
                    </a:lnTo>
                    <a:lnTo>
                      <a:pt x="13" y="86"/>
                    </a:lnTo>
                    <a:lnTo>
                      <a:pt x="15" y="66"/>
                    </a:lnTo>
                    <a:lnTo>
                      <a:pt x="0" y="57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41" name="Freeform 2668"/>
              <p:cNvSpPr>
                <a:spLocks/>
              </p:cNvSpPr>
              <p:nvPr/>
            </p:nvSpPr>
            <p:spPr bwMode="auto">
              <a:xfrm>
                <a:off x="4900055" y="4508758"/>
                <a:ext cx="166275" cy="223970"/>
              </a:xfrm>
              <a:custGeom>
                <a:avLst/>
                <a:gdLst>
                  <a:gd name="T0" fmla="*/ 0 w 109"/>
                  <a:gd name="T1" fmla="*/ 8 h 126"/>
                  <a:gd name="T2" fmla="*/ 0 w 109"/>
                  <a:gd name="T3" fmla="*/ 8 h 126"/>
                  <a:gd name="T4" fmla="*/ 15 w 109"/>
                  <a:gd name="T5" fmla="*/ 34 h 126"/>
                  <a:gd name="T6" fmla="*/ 0 w 109"/>
                  <a:gd name="T7" fmla="*/ 59 h 126"/>
                  <a:gd name="T8" fmla="*/ 11 w 109"/>
                  <a:gd name="T9" fmla="*/ 66 h 126"/>
                  <a:gd name="T10" fmla="*/ 3 w 109"/>
                  <a:gd name="T11" fmla="*/ 75 h 126"/>
                  <a:gd name="T12" fmla="*/ 74 w 109"/>
                  <a:gd name="T13" fmla="*/ 125 h 126"/>
                  <a:gd name="T14" fmla="*/ 104 w 109"/>
                  <a:gd name="T15" fmla="*/ 85 h 126"/>
                  <a:gd name="T16" fmla="*/ 97 w 109"/>
                  <a:gd name="T17" fmla="*/ 74 h 126"/>
                  <a:gd name="T18" fmla="*/ 97 w 109"/>
                  <a:gd name="T19" fmla="*/ 23 h 126"/>
                  <a:gd name="T20" fmla="*/ 108 w 109"/>
                  <a:gd name="T21" fmla="*/ 9 h 126"/>
                  <a:gd name="T22" fmla="*/ 69 w 109"/>
                  <a:gd name="T23" fmla="*/ 15 h 126"/>
                  <a:gd name="T24" fmla="*/ 25 w 109"/>
                  <a:gd name="T25" fmla="*/ 0 h 126"/>
                  <a:gd name="T26" fmla="*/ 0 w 109"/>
                  <a:gd name="T27" fmla="*/ 8 h 126"/>
                  <a:gd name="T28" fmla="*/ 0 w 109"/>
                  <a:gd name="T29" fmla="*/ 8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9"/>
                  <a:gd name="T46" fmla="*/ 0 h 126"/>
                  <a:gd name="T47" fmla="*/ 109 w 109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9" h="126">
                    <a:moveTo>
                      <a:pt x="0" y="8"/>
                    </a:moveTo>
                    <a:lnTo>
                      <a:pt x="0" y="8"/>
                    </a:lnTo>
                    <a:lnTo>
                      <a:pt x="15" y="34"/>
                    </a:lnTo>
                    <a:lnTo>
                      <a:pt x="0" y="59"/>
                    </a:lnTo>
                    <a:lnTo>
                      <a:pt x="11" y="66"/>
                    </a:lnTo>
                    <a:lnTo>
                      <a:pt x="3" y="75"/>
                    </a:lnTo>
                    <a:lnTo>
                      <a:pt x="74" y="125"/>
                    </a:lnTo>
                    <a:lnTo>
                      <a:pt x="104" y="85"/>
                    </a:lnTo>
                    <a:lnTo>
                      <a:pt x="97" y="74"/>
                    </a:lnTo>
                    <a:lnTo>
                      <a:pt x="97" y="23"/>
                    </a:lnTo>
                    <a:lnTo>
                      <a:pt x="108" y="9"/>
                    </a:lnTo>
                    <a:lnTo>
                      <a:pt x="69" y="15"/>
                    </a:lnTo>
                    <a:lnTo>
                      <a:pt x="25" y="0"/>
                    </a:lnTo>
                    <a:lnTo>
                      <a:pt x="0" y="8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42" name="Freeform 2669"/>
              <p:cNvSpPr>
                <a:spLocks/>
              </p:cNvSpPr>
              <p:nvPr/>
            </p:nvSpPr>
            <p:spPr bwMode="auto">
              <a:xfrm>
                <a:off x="4874122" y="4846491"/>
                <a:ext cx="68646" cy="190197"/>
              </a:xfrm>
              <a:custGeom>
                <a:avLst/>
                <a:gdLst>
                  <a:gd name="T0" fmla="*/ 0 w 45"/>
                  <a:gd name="T1" fmla="*/ 58 h 107"/>
                  <a:gd name="T2" fmla="*/ 0 w 45"/>
                  <a:gd name="T3" fmla="*/ 58 h 107"/>
                  <a:gd name="T4" fmla="*/ 6 w 45"/>
                  <a:gd name="T5" fmla="*/ 64 h 107"/>
                  <a:gd name="T6" fmla="*/ 23 w 45"/>
                  <a:gd name="T7" fmla="*/ 70 h 107"/>
                  <a:gd name="T8" fmla="*/ 21 w 45"/>
                  <a:gd name="T9" fmla="*/ 90 h 107"/>
                  <a:gd name="T10" fmla="*/ 36 w 45"/>
                  <a:gd name="T11" fmla="*/ 106 h 107"/>
                  <a:gd name="T12" fmla="*/ 44 w 45"/>
                  <a:gd name="T13" fmla="*/ 76 h 107"/>
                  <a:gd name="T14" fmla="*/ 30 w 45"/>
                  <a:gd name="T15" fmla="*/ 56 h 107"/>
                  <a:gd name="T16" fmla="*/ 34 w 45"/>
                  <a:gd name="T17" fmla="*/ 67 h 107"/>
                  <a:gd name="T18" fmla="*/ 26 w 45"/>
                  <a:gd name="T19" fmla="*/ 67 h 107"/>
                  <a:gd name="T20" fmla="*/ 17 w 45"/>
                  <a:gd name="T21" fmla="*/ 39 h 107"/>
                  <a:gd name="T22" fmla="*/ 16 w 45"/>
                  <a:gd name="T23" fmla="*/ 3 h 107"/>
                  <a:gd name="T24" fmla="*/ 3 w 45"/>
                  <a:gd name="T25" fmla="*/ 0 h 107"/>
                  <a:gd name="T26" fmla="*/ 14 w 45"/>
                  <a:gd name="T27" fmla="*/ 17 h 107"/>
                  <a:gd name="T28" fmla="*/ 0 w 45"/>
                  <a:gd name="T29" fmla="*/ 58 h 107"/>
                  <a:gd name="T30" fmla="*/ 0 w 45"/>
                  <a:gd name="T31" fmla="*/ 58 h 10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5"/>
                  <a:gd name="T49" fmla="*/ 0 h 107"/>
                  <a:gd name="T50" fmla="*/ 45 w 45"/>
                  <a:gd name="T51" fmla="*/ 107 h 10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5" h="107">
                    <a:moveTo>
                      <a:pt x="0" y="58"/>
                    </a:moveTo>
                    <a:lnTo>
                      <a:pt x="0" y="58"/>
                    </a:lnTo>
                    <a:lnTo>
                      <a:pt x="6" y="64"/>
                    </a:lnTo>
                    <a:lnTo>
                      <a:pt x="23" y="70"/>
                    </a:lnTo>
                    <a:lnTo>
                      <a:pt x="21" y="90"/>
                    </a:lnTo>
                    <a:lnTo>
                      <a:pt x="36" y="106"/>
                    </a:lnTo>
                    <a:lnTo>
                      <a:pt x="44" y="76"/>
                    </a:lnTo>
                    <a:lnTo>
                      <a:pt x="30" y="56"/>
                    </a:lnTo>
                    <a:lnTo>
                      <a:pt x="34" y="67"/>
                    </a:lnTo>
                    <a:lnTo>
                      <a:pt x="26" y="67"/>
                    </a:lnTo>
                    <a:lnTo>
                      <a:pt x="17" y="39"/>
                    </a:lnTo>
                    <a:lnTo>
                      <a:pt x="16" y="3"/>
                    </a:lnTo>
                    <a:lnTo>
                      <a:pt x="3" y="0"/>
                    </a:lnTo>
                    <a:lnTo>
                      <a:pt x="14" y="17"/>
                    </a:lnTo>
                    <a:lnTo>
                      <a:pt x="0" y="58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43" name="Freeform 2670"/>
              <p:cNvSpPr>
                <a:spLocks/>
              </p:cNvSpPr>
              <p:nvPr/>
            </p:nvSpPr>
            <p:spPr bwMode="auto">
              <a:xfrm>
                <a:off x="3942063" y="4005715"/>
                <a:ext cx="337128" cy="369728"/>
              </a:xfrm>
              <a:custGeom>
                <a:avLst/>
                <a:gdLst>
                  <a:gd name="T0" fmla="*/ 0 w 221"/>
                  <a:gd name="T1" fmla="*/ 143 h 208"/>
                  <a:gd name="T2" fmla="*/ 0 w 221"/>
                  <a:gd name="T3" fmla="*/ 143 h 208"/>
                  <a:gd name="T4" fmla="*/ 9 w 221"/>
                  <a:gd name="T5" fmla="*/ 129 h 208"/>
                  <a:gd name="T6" fmla="*/ 20 w 221"/>
                  <a:gd name="T7" fmla="*/ 138 h 208"/>
                  <a:gd name="T8" fmla="*/ 89 w 221"/>
                  <a:gd name="T9" fmla="*/ 134 h 208"/>
                  <a:gd name="T10" fmla="*/ 75 w 221"/>
                  <a:gd name="T11" fmla="*/ 0 h 208"/>
                  <a:gd name="T12" fmla="*/ 99 w 221"/>
                  <a:gd name="T13" fmla="*/ 0 h 208"/>
                  <a:gd name="T14" fmla="*/ 208 w 221"/>
                  <a:gd name="T15" fmla="*/ 72 h 208"/>
                  <a:gd name="T16" fmla="*/ 209 w 221"/>
                  <a:gd name="T17" fmla="*/ 85 h 208"/>
                  <a:gd name="T18" fmla="*/ 220 w 221"/>
                  <a:gd name="T19" fmla="*/ 83 h 208"/>
                  <a:gd name="T20" fmla="*/ 220 w 221"/>
                  <a:gd name="T21" fmla="*/ 126 h 208"/>
                  <a:gd name="T22" fmla="*/ 211 w 221"/>
                  <a:gd name="T23" fmla="*/ 135 h 208"/>
                  <a:gd name="T24" fmla="*/ 167 w 221"/>
                  <a:gd name="T25" fmla="*/ 141 h 208"/>
                  <a:gd name="T26" fmla="*/ 111 w 221"/>
                  <a:gd name="T27" fmla="*/ 165 h 208"/>
                  <a:gd name="T28" fmla="*/ 94 w 221"/>
                  <a:gd name="T29" fmla="*/ 204 h 208"/>
                  <a:gd name="T30" fmla="*/ 80 w 221"/>
                  <a:gd name="T31" fmla="*/ 199 h 208"/>
                  <a:gd name="T32" fmla="*/ 56 w 221"/>
                  <a:gd name="T33" fmla="*/ 207 h 208"/>
                  <a:gd name="T34" fmla="*/ 42 w 221"/>
                  <a:gd name="T35" fmla="*/ 174 h 208"/>
                  <a:gd name="T36" fmla="*/ 19 w 221"/>
                  <a:gd name="T37" fmla="*/ 182 h 208"/>
                  <a:gd name="T38" fmla="*/ 10 w 221"/>
                  <a:gd name="T39" fmla="*/ 175 h 208"/>
                  <a:gd name="T40" fmla="*/ 0 w 221"/>
                  <a:gd name="T41" fmla="*/ 143 h 208"/>
                  <a:gd name="T42" fmla="*/ 0 w 221"/>
                  <a:gd name="T43" fmla="*/ 143 h 20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1"/>
                  <a:gd name="T67" fmla="*/ 0 h 208"/>
                  <a:gd name="T68" fmla="*/ 221 w 221"/>
                  <a:gd name="T69" fmla="*/ 208 h 20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1" h="208">
                    <a:moveTo>
                      <a:pt x="0" y="143"/>
                    </a:moveTo>
                    <a:lnTo>
                      <a:pt x="0" y="143"/>
                    </a:lnTo>
                    <a:lnTo>
                      <a:pt x="9" y="129"/>
                    </a:lnTo>
                    <a:lnTo>
                      <a:pt x="20" y="138"/>
                    </a:lnTo>
                    <a:lnTo>
                      <a:pt x="89" y="134"/>
                    </a:lnTo>
                    <a:lnTo>
                      <a:pt x="75" y="0"/>
                    </a:lnTo>
                    <a:lnTo>
                      <a:pt x="99" y="0"/>
                    </a:lnTo>
                    <a:lnTo>
                      <a:pt x="208" y="72"/>
                    </a:lnTo>
                    <a:lnTo>
                      <a:pt x="209" y="85"/>
                    </a:lnTo>
                    <a:lnTo>
                      <a:pt x="220" y="83"/>
                    </a:lnTo>
                    <a:lnTo>
                      <a:pt x="220" y="126"/>
                    </a:lnTo>
                    <a:lnTo>
                      <a:pt x="211" y="135"/>
                    </a:lnTo>
                    <a:lnTo>
                      <a:pt x="167" y="141"/>
                    </a:lnTo>
                    <a:lnTo>
                      <a:pt x="111" y="165"/>
                    </a:lnTo>
                    <a:lnTo>
                      <a:pt x="94" y="204"/>
                    </a:lnTo>
                    <a:lnTo>
                      <a:pt x="80" y="199"/>
                    </a:lnTo>
                    <a:lnTo>
                      <a:pt x="56" y="207"/>
                    </a:lnTo>
                    <a:lnTo>
                      <a:pt x="42" y="174"/>
                    </a:lnTo>
                    <a:lnTo>
                      <a:pt x="19" y="182"/>
                    </a:lnTo>
                    <a:lnTo>
                      <a:pt x="10" y="175"/>
                    </a:lnTo>
                    <a:lnTo>
                      <a:pt x="0" y="143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44" name="Freeform 2671"/>
              <p:cNvSpPr>
                <a:spLocks/>
              </p:cNvSpPr>
              <p:nvPr/>
            </p:nvSpPr>
            <p:spPr bwMode="auto">
              <a:xfrm>
                <a:off x="3922232" y="3723086"/>
                <a:ext cx="245600" cy="216860"/>
              </a:xfrm>
              <a:custGeom>
                <a:avLst/>
                <a:gdLst>
                  <a:gd name="T0" fmla="*/ 0 w 161"/>
                  <a:gd name="T1" fmla="*/ 119 h 122"/>
                  <a:gd name="T2" fmla="*/ 0 w 161"/>
                  <a:gd name="T3" fmla="*/ 119 h 122"/>
                  <a:gd name="T4" fmla="*/ 40 w 161"/>
                  <a:gd name="T5" fmla="*/ 96 h 122"/>
                  <a:gd name="T6" fmla="*/ 54 w 161"/>
                  <a:gd name="T7" fmla="*/ 48 h 122"/>
                  <a:gd name="T8" fmla="*/ 88 w 161"/>
                  <a:gd name="T9" fmla="*/ 24 h 122"/>
                  <a:gd name="T10" fmla="*/ 99 w 161"/>
                  <a:gd name="T11" fmla="*/ 0 h 122"/>
                  <a:gd name="T12" fmla="*/ 148 w 161"/>
                  <a:gd name="T13" fmla="*/ 8 h 122"/>
                  <a:gd name="T14" fmla="*/ 160 w 161"/>
                  <a:gd name="T15" fmla="*/ 53 h 122"/>
                  <a:gd name="T16" fmla="*/ 139 w 161"/>
                  <a:gd name="T17" fmla="*/ 54 h 122"/>
                  <a:gd name="T18" fmla="*/ 127 w 161"/>
                  <a:gd name="T19" fmla="*/ 59 h 122"/>
                  <a:gd name="T20" fmla="*/ 129 w 161"/>
                  <a:gd name="T21" fmla="*/ 71 h 122"/>
                  <a:gd name="T22" fmla="*/ 67 w 161"/>
                  <a:gd name="T23" fmla="*/ 98 h 122"/>
                  <a:gd name="T24" fmla="*/ 60 w 161"/>
                  <a:gd name="T25" fmla="*/ 121 h 122"/>
                  <a:gd name="T26" fmla="*/ 0 w 161"/>
                  <a:gd name="T27" fmla="*/ 119 h 122"/>
                  <a:gd name="T28" fmla="*/ 0 w 161"/>
                  <a:gd name="T29" fmla="*/ 119 h 12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61"/>
                  <a:gd name="T46" fmla="*/ 0 h 122"/>
                  <a:gd name="T47" fmla="*/ 161 w 161"/>
                  <a:gd name="T48" fmla="*/ 122 h 12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61" h="122">
                    <a:moveTo>
                      <a:pt x="0" y="119"/>
                    </a:moveTo>
                    <a:lnTo>
                      <a:pt x="0" y="119"/>
                    </a:lnTo>
                    <a:lnTo>
                      <a:pt x="40" y="96"/>
                    </a:lnTo>
                    <a:lnTo>
                      <a:pt x="54" y="48"/>
                    </a:lnTo>
                    <a:lnTo>
                      <a:pt x="88" y="24"/>
                    </a:lnTo>
                    <a:lnTo>
                      <a:pt x="99" y="0"/>
                    </a:lnTo>
                    <a:lnTo>
                      <a:pt x="148" y="8"/>
                    </a:lnTo>
                    <a:lnTo>
                      <a:pt x="160" y="53"/>
                    </a:lnTo>
                    <a:lnTo>
                      <a:pt x="139" y="54"/>
                    </a:lnTo>
                    <a:lnTo>
                      <a:pt x="127" y="59"/>
                    </a:lnTo>
                    <a:lnTo>
                      <a:pt x="129" y="71"/>
                    </a:lnTo>
                    <a:lnTo>
                      <a:pt x="67" y="98"/>
                    </a:lnTo>
                    <a:lnTo>
                      <a:pt x="60" y="121"/>
                    </a:lnTo>
                    <a:lnTo>
                      <a:pt x="0" y="119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45" name="Freeform 2672"/>
              <p:cNvSpPr>
                <a:spLocks/>
              </p:cNvSpPr>
              <p:nvPr/>
            </p:nvSpPr>
            <p:spPr bwMode="auto">
              <a:xfrm>
                <a:off x="4196816" y="4043043"/>
                <a:ext cx="331026" cy="295071"/>
              </a:xfrm>
              <a:custGeom>
                <a:avLst/>
                <a:gdLst>
                  <a:gd name="T0" fmla="*/ 0 w 217"/>
                  <a:gd name="T1" fmla="*/ 120 h 166"/>
                  <a:gd name="T2" fmla="*/ 0 w 217"/>
                  <a:gd name="T3" fmla="*/ 120 h 166"/>
                  <a:gd name="T4" fmla="*/ 3 w 217"/>
                  <a:gd name="T5" fmla="*/ 133 h 166"/>
                  <a:gd name="T6" fmla="*/ 29 w 217"/>
                  <a:gd name="T7" fmla="*/ 162 h 166"/>
                  <a:gd name="T8" fmla="*/ 36 w 217"/>
                  <a:gd name="T9" fmla="*/ 155 h 166"/>
                  <a:gd name="T10" fmla="*/ 47 w 217"/>
                  <a:gd name="T11" fmla="*/ 165 h 166"/>
                  <a:gd name="T12" fmla="*/ 63 w 217"/>
                  <a:gd name="T13" fmla="*/ 136 h 166"/>
                  <a:gd name="T14" fmla="*/ 125 w 217"/>
                  <a:gd name="T15" fmla="*/ 151 h 166"/>
                  <a:gd name="T16" fmla="*/ 178 w 217"/>
                  <a:gd name="T17" fmla="*/ 136 h 166"/>
                  <a:gd name="T18" fmla="*/ 180 w 217"/>
                  <a:gd name="T19" fmla="*/ 129 h 166"/>
                  <a:gd name="T20" fmla="*/ 208 w 217"/>
                  <a:gd name="T21" fmla="*/ 93 h 166"/>
                  <a:gd name="T22" fmla="*/ 216 w 217"/>
                  <a:gd name="T23" fmla="*/ 44 h 166"/>
                  <a:gd name="T24" fmla="*/ 202 w 217"/>
                  <a:gd name="T25" fmla="*/ 28 h 166"/>
                  <a:gd name="T26" fmla="*/ 202 w 217"/>
                  <a:gd name="T27" fmla="*/ 6 h 166"/>
                  <a:gd name="T28" fmla="*/ 157 w 217"/>
                  <a:gd name="T29" fmla="*/ 0 h 166"/>
                  <a:gd name="T30" fmla="*/ 74 w 217"/>
                  <a:gd name="T31" fmla="*/ 57 h 166"/>
                  <a:gd name="T32" fmla="*/ 53 w 217"/>
                  <a:gd name="T33" fmla="*/ 62 h 166"/>
                  <a:gd name="T34" fmla="*/ 53 w 217"/>
                  <a:gd name="T35" fmla="*/ 105 h 166"/>
                  <a:gd name="T36" fmla="*/ 44 w 217"/>
                  <a:gd name="T37" fmla="*/ 114 h 166"/>
                  <a:gd name="T38" fmla="*/ 0 w 217"/>
                  <a:gd name="T39" fmla="*/ 120 h 166"/>
                  <a:gd name="T40" fmla="*/ 0 w 217"/>
                  <a:gd name="T41" fmla="*/ 120 h 16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17"/>
                  <a:gd name="T64" fmla="*/ 0 h 166"/>
                  <a:gd name="T65" fmla="*/ 217 w 217"/>
                  <a:gd name="T66" fmla="*/ 166 h 16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17" h="166">
                    <a:moveTo>
                      <a:pt x="0" y="120"/>
                    </a:moveTo>
                    <a:lnTo>
                      <a:pt x="0" y="120"/>
                    </a:lnTo>
                    <a:lnTo>
                      <a:pt x="3" y="133"/>
                    </a:lnTo>
                    <a:lnTo>
                      <a:pt x="29" y="162"/>
                    </a:lnTo>
                    <a:lnTo>
                      <a:pt x="36" y="155"/>
                    </a:lnTo>
                    <a:lnTo>
                      <a:pt x="47" y="165"/>
                    </a:lnTo>
                    <a:lnTo>
                      <a:pt x="63" y="136"/>
                    </a:lnTo>
                    <a:lnTo>
                      <a:pt x="125" y="151"/>
                    </a:lnTo>
                    <a:lnTo>
                      <a:pt x="178" y="136"/>
                    </a:lnTo>
                    <a:lnTo>
                      <a:pt x="180" y="129"/>
                    </a:lnTo>
                    <a:lnTo>
                      <a:pt x="208" y="93"/>
                    </a:lnTo>
                    <a:lnTo>
                      <a:pt x="216" y="44"/>
                    </a:lnTo>
                    <a:lnTo>
                      <a:pt x="202" y="28"/>
                    </a:lnTo>
                    <a:lnTo>
                      <a:pt x="202" y="6"/>
                    </a:lnTo>
                    <a:lnTo>
                      <a:pt x="157" y="0"/>
                    </a:lnTo>
                    <a:lnTo>
                      <a:pt x="74" y="57"/>
                    </a:lnTo>
                    <a:lnTo>
                      <a:pt x="53" y="62"/>
                    </a:lnTo>
                    <a:lnTo>
                      <a:pt x="53" y="105"/>
                    </a:lnTo>
                    <a:lnTo>
                      <a:pt x="44" y="114"/>
                    </a:lnTo>
                    <a:lnTo>
                      <a:pt x="0" y="12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46" name="Freeform 2673"/>
              <p:cNvSpPr>
                <a:spLocks/>
              </p:cNvSpPr>
              <p:nvPr/>
            </p:nvSpPr>
            <p:spPr bwMode="auto">
              <a:xfrm>
                <a:off x="4251732" y="4284788"/>
                <a:ext cx="242549" cy="234635"/>
              </a:xfrm>
              <a:custGeom>
                <a:avLst/>
                <a:gdLst>
                  <a:gd name="T0" fmla="*/ 0 w 159"/>
                  <a:gd name="T1" fmla="*/ 102 h 132"/>
                  <a:gd name="T2" fmla="*/ 0 w 159"/>
                  <a:gd name="T3" fmla="*/ 102 h 132"/>
                  <a:gd name="T4" fmla="*/ 11 w 159"/>
                  <a:gd name="T5" fmla="*/ 29 h 132"/>
                  <a:gd name="T6" fmla="*/ 27 w 159"/>
                  <a:gd name="T7" fmla="*/ 0 h 132"/>
                  <a:gd name="T8" fmla="*/ 89 w 159"/>
                  <a:gd name="T9" fmla="*/ 15 h 132"/>
                  <a:gd name="T10" fmla="*/ 142 w 159"/>
                  <a:gd name="T11" fmla="*/ 0 h 132"/>
                  <a:gd name="T12" fmla="*/ 153 w 159"/>
                  <a:gd name="T13" fmla="*/ 17 h 132"/>
                  <a:gd name="T14" fmla="*/ 158 w 159"/>
                  <a:gd name="T15" fmla="*/ 29 h 132"/>
                  <a:gd name="T16" fmla="*/ 144 w 159"/>
                  <a:gd name="T17" fmla="*/ 40 h 132"/>
                  <a:gd name="T18" fmla="*/ 116 w 159"/>
                  <a:gd name="T19" fmla="*/ 99 h 132"/>
                  <a:gd name="T20" fmla="*/ 90 w 159"/>
                  <a:gd name="T21" fmla="*/ 95 h 132"/>
                  <a:gd name="T22" fmla="*/ 76 w 159"/>
                  <a:gd name="T23" fmla="*/ 124 h 132"/>
                  <a:gd name="T24" fmla="*/ 45 w 159"/>
                  <a:gd name="T25" fmla="*/ 131 h 132"/>
                  <a:gd name="T26" fmla="*/ 27 w 159"/>
                  <a:gd name="T27" fmla="*/ 106 h 132"/>
                  <a:gd name="T28" fmla="*/ 0 w 159"/>
                  <a:gd name="T29" fmla="*/ 102 h 132"/>
                  <a:gd name="T30" fmla="*/ 0 w 159"/>
                  <a:gd name="T31" fmla="*/ 102 h 13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59"/>
                  <a:gd name="T49" fmla="*/ 0 h 132"/>
                  <a:gd name="T50" fmla="*/ 159 w 159"/>
                  <a:gd name="T51" fmla="*/ 132 h 13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59" h="132">
                    <a:moveTo>
                      <a:pt x="0" y="102"/>
                    </a:moveTo>
                    <a:lnTo>
                      <a:pt x="0" y="102"/>
                    </a:lnTo>
                    <a:lnTo>
                      <a:pt x="11" y="29"/>
                    </a:lnTo>
                    <a:lnTo>
                      <a:pt x="27" y="0"/>
                    </a:lnTo>
                    <a:lnTo>
                      <a:pt x="89" y="15"/>
                    </a:lnTo>
                    <a:lnTo>
                      <a:pt x="142" y="0"/>
                    </a:lnTo>
                    <a:lnTo>
                      <a:pt x="153" y="17"/>
                    </a:lnTo>
                    <a:lnTo>
                      <a:pt x="158" y="29"/>
                    </a:lnTo>
                    <a:lnTo>
                      <a:pt x="144" y="40"/>
                    </a:lnTo>
                    <a:lnTo>
                      <a:pt x="116" y="99"/>
                    </a:lnTo>
                    <a:lnTo>
                      <a:pt x="90" y="95"/>
                    </a:lnTo>
                    <a:lnTo>
                      <a:pt x="76" y="124"/>
                    </a:lnTo>
                    <a:lnTo>
                      <a:pt x="45" y="131"/>
                    </a:lnTo>
                    <a:lnTo>
                      <a:pt x="27" y="106"/>
                    </a:lnTo>
                    <a:lnTo>
                      <a:pt x="0" y="102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47" name="Freeform 2674"/>
              <p:cNvSpPr>
                <a:spLocks/>
              </p:cNvSpPr>
              <p:nvPr/>
            </p:nvSpPr>
            <p:spPr bwMode="auto">
              <a:xfrm>
                <a:off x="3827653" y="4215464"/>
                <a:ext cx="131190" cy="103097"/>
              </a:xfrm>
              <a:custGeom>
                <a:avLst/>
                <a:gdLst>
                  <a:gd name="T0" fmla="*/ 0 w 86"/>
                  <a:gd name="T1" fmla="*/ 25 h 58"/>
                  <a:gd name="T2" fmla="*/ 0 w 86"/>
                  <a:gd name="T3" fmla="*/ 25 h 58"/>
                  <a:gd name="T4" fmla="*/ 13 w 86"/>
                  <a:gd name="T5" fmla="*/ 42 h 58"/>
                  <a:gd name="T6" fmla="*/ 52 w 86"/>
                  <a:gd name="T7" fmla="*/ 44 h 58"/>
                  <a:gd name="T8" fmla="*/ 11 w 86"/>
                  <a:gd name="T9" fmla="*/ 49 h 58"/>
                  <a:gd name="T10" fmla="*/ 11 w 86"/>
                  <a:gd name="T11" fmla="*/ 57 h 58"/>
                  <a:gd name="T12" fmla="*/ 52 w 86"/>
                  <a:gd name="T13" fmla="*/ 54 h 58"/>
                  <a:gd name="T14" fmla="*/ 85 w 86"/>
                  <a:gd name="T15" fmla="*/ 57 h 58"/>
                  <a:gd name="T16" fmla="*/ 75 w 86"/>
                  <a:gd name="T17" fmla="*/ 25 h 58"/>
                  <a:gd name="T18" fmla="*/ 44 w 86"/>
                  <a:gd name="T19" fmla="*/ 0 h 58"/>
                  <a:gd name="T20" fmla="*/ 13 w 86"/>
                  <a:gd name="T21" fmla="*/ 7 h 58"/>
                  <a:gd name="T22" fmla="*/ 0 w 86"/>
                  <a:gd name="T23" fmla="*/ 25 h 58"/>
                  <a:gd name="T24" fmla="*/ 0 w 86"/>
                  <a:gd name="T25" fmla="*/ 25 h 5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6"/>
                  <a:gd name="T40" fmla="*/ 0 h 58"/>
                  <a:gd name="T41" fmla="*/ 86 w 86"/>
                  <a:gd name="T42" fmla="*/ 58 h 5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6" h="58">
                    <a:moveTo>
                      <a:pt x="0" y="25"/>
                    </a:moveTo>
                    <a:lnTo>
                      <a:pt x="0" y="25"/>
                    </a:lnTo>
                    <a:lnTo>
                      <a:pt x="13" y="42"/>
                    </a:lnTo>
                    <a:lnTo>
                      <a:pt x="52" y="44"/>
                    </a:lnTo>
                    <a:lnTo>
                      <a:pt x="11" y="49"/>
                    </a:lnTo>
                    <a:lnTo>
                      <a:pt x="11" y="57"/>
                    </a:lnTo>
                    <a:lnTo>
                      <a:pt x="52" y="54"/>
                    </a:lnTo>
                    <a:lnTo>
                      <a:pt x="85" y="57"/>
                    </a:lnTo>
                    <a:lnTo>
                      <a:pt x="75" y="25"/>
                    </a:lnTo>
                    <a:lnTo>
                      <a:pt x="44" y="0"/>
                    </a:lnTo>
                    <a:lnTo>
                      <a:pt x="13" y="7"/>
                    </a:lnTo>
                    <a:lnTo>
                      <a:pt x="0" y="25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48" name="Freeform 2675"/>
              <p:cNvSpPr>
                <a:spLocks/>
              </p:cNvSpPr>
              <p:nvPr/>
            </p:nvSpPr>
            <p:spPr bwMode="auto">
              <a:xfrm>
                <a:off x="4433262" y="5029577"/>
                <a:ext cx="283737" cy="311070"/>
              </a:xfrm>
              <a:custGeom>
                <a:avLst/>
                <a:gdLst>
                  <a:gd name="T0" fmla="*/ 0 w 186"/>
                  <a:gd name="T1" fmla="*/ 6 h 175"/>
                  <a:gd name="T2" fmla="*/ 0 w 186"/>
                  <a:gd name="T3" fmla="*/ 6 h 175"/>
                  <a:gd name="T4" fmla="*/ 23 w 186"/>
                  <a:gd name="T5" fmla="*/ 0 h 175"/>
                  <a:gd name="T6" fmla="*/ 134 w 186"/>
                  <a:gd name="T7" fmla="*/ 16 h 175"/>
                  <a:gd name="T8" fmla="*/ 159 w 186"/>
                  <a:gd name="T9" fmla="*/ 9 h 175"/>
                  <a:gd name="T10" fmla="*/ 185 w 186"/>
                  <a:gd name="T11" fmla="*/ 12 h 175"/>
                  <a:gd name="T12" fmla="*/ 185 w 186"/>
                  <a:gd name="T13" fmla="*/ 12 h 175"/>
                  <a:gd name="T14" fmla="*/ 162 w 186"/>
                  <a:gd name="T15" fmla="*/ 25 h 175"/>
                  <a:gd name="T16" fmla="*/ 154 w 186"/>
                  <a:gd name="T17" fmla="*/ 16 h 175"/>
                  <a:gd name="T18" fmla="*/ 128 w 186"/>
                  <a:gd name="T19" fmla="*/ 22 h 175"/>
                  <a:gd name="T20" fmla="*/ 128 w 186"/>
                  <a:gd name="T21" fmla="*/ 71 h 175"/>
                  <a:gd name="T22" fmla="*/ 114 w 186"/>
                  <a:gd name="T23" fmla="*/ 71 h 175"/>
                  <a:gd name="T24" fmla="*/ 114 w 186"/>
                  <a:gd name="T25" fmla="*/ 110 h 175"/>
                  <a:gd name="T26" fmla="*/ 114 w 186"/>
                  <a:gd name="T27" fmla="*/ 165 h 175"/>
                  <a:gd name="T28" fmla="*/ 102 w 186"/>
                  <a:gd name="T29" fmla="*/ 174 h 175"/>
                  <a:gd name="T30" fmla="*/ 84 w 186"/>
                  <a:gd name="T31" fmla="*/ 174 h 175"/>
                  <a:gd name="T32" fmla="*/ 75 w 186"/>
                  <a:gd name="T33" fmla="*/ 162 h 175"/>
                  <a:gd name="T34" fmla="*/ 67 w 186"/>
                  <a:gd name="T35" fmla="*/ 168 h 175"/>
                  <a:gd name="T36" fmla="*/ 49 w 186"/>
                  <a:gd name="T37" fmla="*/ 149 h 175"/>
                  <a:gd name="T38" fmla="*/ 39 w 186"/>
                  <a:gd name="T39" fmla="*/ 88 h 175"/>
                  <a:gd name="T40" fmla="*/ 39 w 186"/>
                  <a:gd name="T41" fmla="*/ 81 h 175"/>
                  <a:gd name="T42" fmla="*/ 0 w 186"/>
                  <a:gd name="T43" fmla="*/ 6 h 175"/>
                  <a:gd name="T44" fmla="*/ 0 w 186"/>
                  <a:gd name="T45" fmla="*/ 6 h 17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86"/>
                  <a:gd name="T70" fmla="*/ 0 h 175"/>
                  <a:gd name="T71" fmla="*/ 186 w 186"/>
                  <a:gd name="T72" fmla="*/ 175 h 17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86" h="175">
                    <a:moveTo>
                      <a:pt x="0" y="6"/>
                    </a:moveTo>
                    <a:lnTo>
                      <a:pt x="0" y="6"/>
                    </a:lnTo>
                    <a:lnTo>
                      <a:pt x="23" y="0"/>
                    </a:lnTo>
                    <a:lnTo>
                      <a:pt x="134" y="16"/>
                    </a:lnTo>
                    <a:lnTo>
                      <a:pt x="159" y="9"/>
                    </a:lnTo>
                    <a:lnTo>
                      <a:pt x="185" y="12"/>
                    </a:lnTo>
                    <a:lnTo>
                      <a:pt x="162" y="25"/>
                    </a:lnTo>
                    <a:lnTo>
                      <a:pt x="154" y="16"/>
                    </a:lnTo>
                    <a:lnTo>
                      <a:pt x="128" y="22"/>
                    </a:lnTo>
                    <a:lnTo>
                      <a:pt x="128" y="71"/>
                    </a:lnTo>
                    <a:lnTo>
                      <a:pt x="114" y="71"/>
                    </a:lnTo>
                    <a:lnTo>
                      <a:pt x="114" y="110"/>
                    </a:lnTo>
                    <a:lnTo>
                      <a:pt x="114" y="165"/>
                    </a:lnTo>
                    <a:lnTo>
                      <a:pt x="102" y="174"/>
                    </a:lnTo>
                    <a:lnTo>
                      <a:pt x="84" y="174"/>
                    </a:lnTo>
                    <a:lnTo>
                      <a:pt x="75" y="162"/>
                    </a:lnTo>
                    <a:lnTo>
                      <a:pt x="67" y="168"/>
                    </a:lnTo>
                    <a:lnTo>
                      <a:pt x="49" y="149"/>
                    </a:lnTo>
                    <a:lnTo>
                      <a:pt x="39" y="88"/>
                    </a:lnTo>
                    <a:lnTo>
                      <a:pt x="39" y="81"/>
                    </a:lnTo>
                    <a:lnTo>
                      <a:pt x="0" y="6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49" name="Freeform 2676"/>
              <p:cNvSpPr>
                <a:spLocks/>
              </p:cNvSpPr>
              <p:nvPr/>
            </p:nvSpPr>
            <p:spPr bwMode="auto">
              <a:xfrm>
                <a:off x="4834460" y="5251769"/>
                <a:ext cx="25933" cy="40883"/>
              </a:xfrm>
              <a:custGeom>
                <a:avLst/>
                <a:gdLst>
                  <a:gd name="T0" fmla="*/ 0 w 17"/>
                  <a:gd name="T1" fmla="*/ 12 h 23"/>
                  <a:gd name="T2" fmla="*/ 0 w 17"/>
                  <a:gd name="T3" fmla="*/ 12 h 23"/>
                  <a:gd name="T4" fmla="*/ 9 w 17"/>
                  <a:gd name="T5" fmla="*/ 22 h 23"/>
                  <a:gd name="T6" fmla="*/ 16 w 17"/>
                  <a:gd name="T7" fmla="*/ 14 h 23"/>
                  <a:gd name="T8" fmla="*/ 14 w 17"/>
                  <a:gd name="T9" fmla="*/ 0 h 23"/>
                  <a:gd name="T10" fmla="*/ 0 w 17"/>
                  <a:gd name="T11" fmla="*/ 12 h 23"/>
                  <a:gd name="T12" fmla="*/ 0 w 17"/>
                  <a:gd name="T13" fmla="*/ 12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23"/>
                  <a:gd name="T23" fmla="*/ 17 w 17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23">
                    <a:moveTo>
                      <a:pt x="0" y="12"/>
                    </a:moveTo>
                    <a:lnTo>
                      <a:pt x="0" y="12"/>
                    </a:lnTo>
                    <a:lnTo>
                      <a:pt x="9" y="22"/>
                    </a:lnTo>
                    <a:lnTo>
                      <a:pt x="16" y="14"/>
                    </a:lnTo>
                    <a:lnTo>
                      <a:pt x="14" y="0"/>
                    </a:lnTo>
                    <a:lnTo>
                      <a:pt x="0" y="12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50" name="Freeform 2677"/>
              <p:cNvSpPr>
                <a:spLocks/>
              </p:cNvSpPr>
              <p:nvPr/>
            </p:nvSpPr>
            <p:spPr bwMode="auto">
              <a:xfrm>
                <a:off x="4811578" y="4642074"/>
                <a:ext cx="225769" cy="259521"/>
              </a:xfrm>
              <a:custGeom>
                <a:avLst/>
                <a:gdLst>
                  <a:gd name="T0" fmla="*/ 0 w 148"/>
                  <a:gd name="T1" fmla="*/ 46 h 146"/>
                  <a:gd name="T2" fmla="*/ 0 w 148"/>
                  <a:gd name="T3" fmla="*/ 46 h 146"/>
                  <a:gd name="T4" fmla="*/ 1 w 148"/>
                  <a:gd name="T5" fmla="*/ 74 h 146"/>
                  <a:gd name="T6" fmla="*/ 19 w 148"/>
                  <a:gd name="T7" fmla="*/ 103 h 146"/>
                  <a:gd name="T8" fmla="*/ 44 w 148"/>
                  <a:gd name="T9" fmla="*/ 115 h 146"/>
                  <a:gd name="T10" fmla="*/ 57 w 148"/>
                  <a:gd name="T11" fmla="*/ 118 h 146"/>
                  <a:gd name="T12" fmla="*/ 72 w 148"/>
                  <a:gd name="T13" fmla="*/ 145 h 146"/>
                  <a:gd name="T14" fmla="*/ 127 w 148"/>
                  <a:gd name="T15" fmla="*/ 142 h 146"/>
                  <a:gd name="T16" fmla="*/ 147 w 148"/>
                  <a:gd name="T17" fmla="*/ 130 h 146"/>
                  <a:gd name="T18" fmla="*/ 126 w 148"/>
                  <a:gd name="T19" fmla="*/ 72 h 146"/>
                  <a:gd name="T20" fmla="*/ 132 w 148"/>
                  <a:gd name="T21" fmla="*/ 50 h 146"/>
                  <a:gd name="T22" fmla="*/ 61 w 148"/>
                  <a:gd name="T23" fmla="*/ 0 h 146"/>
                  <a:gd name="T24" fmla="*/ 43 w 148"/>
                  <a:gd name="T25" fmla="*/ 25 h 146"/>
                  <a:gd name="T26" fmla="*/ 35 w 148"/>
                  <a:gd name="T27" fmla="*/ 18 h 146"/>
                  <a:gd name="T28" fmla="*/ 29 w 148"/>
                  <a:gd name="T29" fmla="*/ 24 h 146"/>
                  <a:gd name="T30" fmla="*/ 29 w 148"/>
                  <a:gd name="T31" fmla="*/ 0 h 146"/>
                  <a:gd name="T32" fmla="*/ 11 w 148"/>
                  <a:gd name="T33" fmla="*/ 1 h 146"/>
                  <a:gd name="T34" fmla="*/ 14 w 148"/>
                  <a:gd name="T35" fmla="*/ 19 h 146"/>
                  <a:gd name="T36" fmla="*/ 15 w 148"/>
                  <a:gd name="T37" fmla="*/ 30 h 146"/>
                  <a:gd name="T38" fmla="*/ 0 w 148"/>
                  <a:gd name="T39" fmla="*/ 46 h 146"/>
                  <a:gd name="T40" fmla="*/ 0 w 148"/>
                  <a:gd name="T41" fmla="*/ 46 h 14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8"/>
                  <a:gd name="T64" fmla="*/ 0 h 146"/>
                  <a:gd name="T65" fmla="*/ 148 w 148"/>
                  <a:gd name="T66" fmla="*/ 146 h 14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8" h="146">
                    <a:moveTo>
                      <a:pt x="0" y="46"/>
                    </a:moveTo>
                    <a:lnTo>
                      <a:pt x="0" y="46"/>
                    </a:lnTo>
                    <a:lnTo>
                      <a:pt x="1" y="74"/>
                    </a:lnTo>
                    <a:lnTo>
                      <a:pt x="19" y="103"/>
                    </a:lnTo>
                    <a:lnTo>
                      <a:pt x="44" y="115"/>
                    </a:lnTo>
                    <a:lnTo>
                      <a:pt x="57" y="118"/>
                    </a:lnTo>
                    <a:lnTo>
                      <a:pt x="72" y="145"/>
                    </a:lnTo>
                    <a:lnTo>
                      <a:pt x="127" y="142"/>
                    </a:lnTo>
                    <a:lnTo>
                      <a:pt x="147" y="130"/>
                    </a:lnTo>
                    <a:lnTo>
                      <a:pt x="126" y="72"/>
                    </a:lnTo>
                    <a:lnTo>
                      <a:pt x="132" y="50"/>
                    </a:lnTo>
                    <a:lnTo>
                      <a:pt x="61" y="0"/>
                    </a:lnTo>
                    <a:lnTo>
                      <a:pt x="43" y="25"/>
                    </a:lnTo>
                    <a:lnTo>
                      <a:pt x="35" y="18"/>
                    </a:lnTo>
                    <a:lnTo>
                      <a:pt x="29" y="24"/>
                    </a:lnTo>
                    <a:lnTo>
                      <a:pt x="29" y="0"/>
                    </a:lnTo>
                    <a:lnTo>
                      <a:pt x="11" y="1"/>
                    </a:lnTo>
                    <a:lnTo>
                      <a:pt x="14" y="19"/>
                    </a:lnTo>
                    <a:lnTo>
                      <a:pt x="15" y="30"/>
                    </a:lnTo>
                    <a:lnTo>
                      <a:pt x="0" y="46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51" name="Freeform 2678"/>
              <p:cNvSpPr>
                <a:spLocks/>
              </p:cNvSpPr>
              <p:nvPr/>
            </p:nvSpPr>
            <p:spPr bwMode="auto">
              <a:xfrm>
                <a:off x="4811578" y="4522978"/>
                <a:ext cx="112884" cy="129760"/>
              </a:xfrm>
              <a:custGeom>
                <a:avLst/>
                <a:gdLst>
                  <a:gd name="T0" fmla="*/ 0 w 74"/>
                  <a:gd name="T1" fmla="*/ 72 h 73"/>
                  <a:gd name="T2" fmla="*/ 0 w 74"/>
                  <a:gd name="T3" fmla="*/ 72 h 73"/>
                  <a:gd name="T4" fmla="*/ 11 w 74"/>
                  <a:gd name="T5" fmla="*/ 68 h 73"/>
                  <a:gd name="T6" fmla="*/ 29 w 74"/>
                  <a:gd name="T7" fmla="*/ 67 h 73"/>
                  <a:gd name="T8" fmla="*/ 29 w 74"/>
                  <a:gd name="T9" fmla="*/ 57 h 73"/>
                  <a:gd name="T10" fmla="*/ 58 w 74"/>
                  <a:gd name="T11" fmla="*/ 51 h 73"/>
                  <a:gd name="T12" fmla="*/ 73 w 74"/>
                  <a:gd name="T13" fmla="*/ 26 h 73"/>
                  <a:gd name="T14" fmla="*/ 58 w 74"/>
                  <a:gd name="T15" fmla="*/ 0 h 73"/>
                  <a:gd name="T16" fmla="*/ 16 w 74"/>
                  <a:gd name="T17" fmla="*/ 5 h 73"/>
                  <a:gd name="T18" fmla="*/ 21 w 74"/>
                  <a:gd name="T19" fmla="*/ 24 h 73"/>
                  <a:gd name="T20" fmla="*/ 12 w 74"/>
                  <a:gd name="T21" fmla="*/ 37 h 73"/>
                  <a:gd name="T22" fmla="*/ 0 w 74"/>
                  <a:gd name="T23" fmla="*/ 72 h 73"/>
                  <a:gd name="T24" fmla="*/ 0 w 74"/>
                  <a:gd name="T25" fmla="*/ 72 h 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4"/>
                  <a:gd name="T40" fmla="*/ 0 h 73"/>
                  <a:gd name="T41" fmla="*/ 74 w 74"/>
                  <a:gd name="T42" fmla="*/ 73 h 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4" h="73">
                    <a:moveTo>
                      <a:pt x="0" y="72"/>
                    </a:moveTo>
                    <a:lnTo>
                      <a:pt x="0" y="72"/>
                    </a:lnTo>
                    <a:lnTo>
                      <a:pt x="11" y="68"/>
                    </a:lnTo>
                    <a:lnTo>
                      <a:pt x="29" y="67"/>
                    </a:lnTo>
                    <a:lnTo>
                      <a:pt x="29" y="57"/>
                    </a:lnTo>
                    <a:lnTo>
                      <a:pt x="58" y="51"/>
                    </a:lnTo>
                    <a:lnTo>
                      <a:pt x="73" y="26"/>
                    </a:lnTo>
                    <a:lnTo>
                      <a:pt x="58" y="0"/>
                    </a:lnTo>
                    <a:lnTo>
                      <a:pt x="16" y="5"/>
                    </a:lnTo>
                    <a:lnTo>
                      <a:pt x="21" y="24"/>
                    </a:lnTo>
                    <a:lnTo>
                      <a:pt x="12" y="37"/>
                    </a:lnTo>
                    <a:lnTo>
                      <a:pt x="0" y="72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52" name="Freeform 2679"/>
              <p:cNvSpPr>
                <a:spLocks/>
              </p:cNvSpPr>
              <p:nvPr/>
            </p:nvSpPr>
            <p:spPr bwMode="auto">
              <a:xfrm>
                <a:off x="4703270" y="3831516"/>
                <a:ext cx="234921" cy="255966"/>
              </a:xfrm>
              <a:custGeom>
                <a:avLst/>
                <a:gdLst>
                  <a:gd name="T0" fmla="*/ 0 w 154"/>
                  <a:gd name="T1" fmla="*/ 24 h 144"/>
                  <a:gd name="T2" fmla="*/ 0 w 154"/>
                  <a:gd name="T3" fmla="*/ 24 h 144"/>
                  <a:gd name="T4" fmla="*/ 6 w 154"/>
                  <a:gd name="T5" fmla="*/ 140 h 144"/>
                  <a:gd name="T6" fmla="*/ 129 w 154"/>
                  <a:gd name="T7" fmla="*/ 143 h 144"/>
                  <a:gd name="T8" fmla="*/ 150 w 154"/>
                  <a:gd name="T9" fmla="*/ 125 h 144"/>
                  <a:gd name="T10" fmla="*/ 153 w 154"/>
                  <a:gd name="T11" fmla="*/ 113 h 144"/>
                  <a:gd name="T12" fmla="*/ 107 w 154"/>
                  <a:gd name="T13" fmla="*/ 30 h 144"/>
                  <a:gd name="T14" fmla="*/ 129 w 154"/>
                  <a:gd name="T15" fmla="*/ 57 h 144"/>
                  <a:gd name="T16" fmla="*/ 140 w 154"/>
                  <a:gd name="T17" fmla="*/ 34 h 144"/>
                  <a:gd name="T18" fmla="*/ 129 w 154"/>
                  <a:gd name="T19" fmla="*/ 5 h 144"/>
                  <a:gd name="T20" fmla="*/ 100 w 154"/>
                  <a:gd name="T21" fmla="*/ 10 h 144"/>
                  <a:gd name="T22" fmla="*/ 100 w 154"/>
                  <a:gd name="T23" fmla="*/ 2 h 144"/>
                  <a:gd name="T24" fmla="*/ 85 w 154"/>
                  <a:gd name="T25" fmla="*/ 2 h 144"/>
                  <a:gd name="T26" fmla="*/ 59 w 154"/>
                  <a:gd name="T27" fmla="*/ 12 h 144"/>
                  <a:gd name="T28" fmla="*/ 6 w 154"/>
                  <a:gd name="T29" fmla="*/ 0 h 144"/>
                  <a:gd name="T30" fmla="*/ 0 w 154"/>
                  <a:gd name="T31" fmla="*/ 24 h 144"/>
                  <a:gd name="T32" fmla="*/ 0 w 154"/>
                  <a:gd name="T33" fmla="*/ 24 h 1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4"/>
                  <a:gd name="T52" fmla="*/ 0 h 144"/>
                  <a:gd name="T53" fmla="*/ 154 w 154"/>
                  <a:gd name="T54" fmla="*/ 144 h 14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4" h="144">
                    <a:moveTo>
                      <a:pt x="0" y="24"/>
                    </a:moveTo>
                    <a:lnTo>
                      <a:pt x="0" y="24"/>
                    </a:lnTo>
                    <a:lnTo>
                      <a:pt x="6" y="140"/>
                    </a:lnTo>
                    <a:lnTo>
                      <a:pt x="129" y="143"/>
                    </a:lnTo>
                    <a:lnTo>
                      <a:pt x="150" y="125"/>
                    </a:lnTo>
                    <a:lnTo>
                      <a:pt x="153" y="113"/>
                    </a:lnTo>
                    <a:lnTo>
                      <a:pt x="107" y="30"/>
                    </a:lnTo>
                    <a:lnTo>
                      <a:pt x="129" y="57"/>
                    </a:lnTo>
                    <a:lnTo>
                      <a:pt x="140" y="34"/>
                    </a:lnTo>
                    <a:lnTo>
                      <a:pt x="129" y="5"/>
                    </a:lnTo>
                    <a:lnTo>
                      <a:pt x="100" y="10"/>
                    </a:lnTo>
                    <a:lnTo>
                      <a:pt x="100" y="2"/>
                    </a:lnTo>
                    <a:lnTo>
                      <a:pt x="85" y="2"/>
                    </a:lnTo>
                    <a:lnTo>
                      <a:pt x="59" y="12"/>
                    </a:lnTo>
                    <a:lnTo>
                      <a:pt x="6" y="0"/>
                    </a:lnTo>
                    <a:lnTo>
                      <a:pt x="0" y="24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53" name="Freeform 2680"/>
              <p:cNvSpPr>
                <a:spLocks/>
              </p:cNvSpPr>
              <p:nvPr/>
            </p:nvSpPr>
            <p:spPr bwMode="auto">
              <a:xfrm>
                <a:off x="4085457" y="4256348"/>
                <a:ext cx="157123" cy="135093"/>
              </a:xfrm>
              <a:custGeom>
                <a:avLst/>
                <a:gdLst>
                  <a:gd name="T0" fmla="*/ 0 w 103"/>
                  <a:gd name="T1" fmla="*/ 63 h 76"/>
                  <a:gd name="T2" fmla="*/ 0 w 103"/>
                  <a:gd name="T3" fmla="*/ 63 h 76"/>
                  <a:gd name="T4" fmla="*/ 7 w 103"/>
                  <a:gd name="T5" fmla="*/ 72 h 76"/>
                  <a:gd name="T6" fmla="*/ 34 w 103"/>
                  <a:gd name="T7" fmla="*/ 75 h 76"/>
                  <a:gd name="T8" fmla="*/ 32 w 103"/>
                  <a:gd name="T9" fmla="*/ 56 h 76"/>
                  <a:gd name="T10" fmla="*/ 68 w 103"/>
                  <a:gd name="T11" fmla="*/ 52 h 76"/>
                  <a:gd name="T12" fmla="*/ 83 w 103"/>
                  <a:gd name="T13" fmla="*/ 56 h 76"/>
                  <a:gd name="T14" fmla="*/ 102 w 103"/>
                  <a:gd name="T15" fmla="*/ 42 h 76"/>
                  <a:gd name="T16" fmla="*/ 76 w 103"/>
                  <a:gd name="T17" fmla="*/ 13 h 76"/>
                  <a:gd name="T18" fmla="*/ 73 w 103"/>
                  <a:gd name="T19" fmla="*/ 0 h 76"/>
                  <a:gd name="T20" fmla="*/ 17 w 103"/>
                  <a:gd name="T21" fmla="*/ 24 h 76"/>
                  <a:gd name="T22" fmla="*/ 0 w 103"/>
                  <a:gd name="T23" fmla="*/ 63 h 76"/>
                  <a:gd name="T24" fmla="*/ 0 w 103"/>
                  <a:gd name="T25" fmla="*/ 63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3"/>
                  <a:gd name="T40" fmla="*/ 0 h 76"/>
                  <a:gd name="T41" fmla="*/ 103 w 103"/>
                  <a:gd name="T42" fmla="*/ 76 h 7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3" h="76">
                    <a:moveTo>
                      <a:pt x="0" y="63"/>
                    </a:moveTo>
                    <a:lnTo>
                      <a:pt x="0" y="63"/>
                    </a:lnTo>
                    <a:lnTo>
                      <a:pt x="7" y="72"/>
                    </a:lnTo>
                    <a:lnTo>
                      <a:pt x="34" y="75"/>
                    </a:lnTo>
                    <a:lnTo>
                      <a:pt x="32" y="56"/>
                    </a:lnTo>
                    <a:lnTo>
                      <a:pt x="68" y="52"/>
                    </a:lnTo>
                    <a:lnTo>
                      <a:pt x="83" y="56"/>
                    </a:lnTo>
                    <a:lnTo>
                      <a:pt x="102" y="42"/>
                    </a:lnTo>
                    <a:lnTo>
                      <a:pt x="76" y="13"/>
                    </a:lnTo>
                    <a:lnTo>
                      <a:pt x="73" y="0"/>
                    </a:lnTo>
                    <a:lnTo>
                      <a:pt x="17" y="24"/>
                    </a:lnTo>
                    <a:lnTo>
                      <a:pt x="0" y="63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54" name="Freeform 2681"/>
              <p:cNvSpPr>
                <a:spLocks/>
              </p:cNvSpPr>
              <p:nvPr/>
            </p:nvSpPr>
            <p:spPr bwMode="auto">
              <a:xfrm>
                <a:off x="4649879" y="4816273"/>
                <a:ext cx="247126" cy="238190"/>
              </a:xfrm>
              <a:custGeom>
                <a:avLst/>
                <a:gdLst>
                  <a:gd name="T0" fmla="*/ 0 w 162"/>
                  <a:gd name="T1" fmla="*/ 65 h 134"/>
                  <a:gd name="T2" fmla="*/ 0 w 162"/>
                  <a:gd name="T3" fmla="*/ 65 h 134"/>
                  <a:gd name="T4" fmla="*/ 0 w 162"/>
                  <a:gd name="T5" fmla="*/ 116 h 134"/>
                  <a:gd name="T6" fmla="*/ 17 w 162"/>
                  <a:gd name="T7" fmla="*/ 129 h 134"/>
                  <a:gd name="T8" fmla="*/ 43 w 162"/>
                  <a:gd name="T9" fmla="*/ 132 h 134"/>
                  <a:gd name="T10" fmla="*/ 67 w 162"/>
                  <a:gd name="T11" fmla="*/ 133 h 134"/>
                  <a:gd name="T12" fmla="*/ 91 w 162"/>
                  <a:gd name="T13" fmla="*/ 115 h 134"/>
                  <a:gd name="T14" fmla="*/ 92 w 162"/>
                  <a:gd name="T15" fmla="*/ 107 h 134"/>
                  <a:gd name="T16" fmla="*/ 113 w 162"/>
                  <a:gd name="T17" fmla="*/ 102 h 134"/>
                  <a:gd name="T18" fmla="*/ 109 w 162"/>
                  <a:gd name="T19" fmla="*/ 95 h 134"/>
                  <a:gd name="T20" fmla="*/ 153 w 162"/>
                  <a:gd name="T21" fmla="*/ 81 h 134"/>
                  <a:gd name="T22" fmla="*/ 147 w 162"/>
                  <a:gd name="T23" fmla="*/ 75 h 134"/>
                  <a:gd name="T24" fmla="*/ 161 w 162"/>
                  <a:gd name="T25" fmla="*/ 34 h 134"/>
                  <a:gd name="T26" fmla="*/ 150 w 162"/>
                  <a:gd name="T27" fmla="*/ 17 h 134"/>
                  <a:gd name="T28" fmla="*/ 125 w 162"/>
                  <a:gd name="T29" fmla="*/ 5 h 134"/>
                  <a:gd name="T30" fmla="*/ 118 w 162"/>
                  <a:gd name="T31" fmla="*/ 0 h 134"/>
                  <a:gd name="T32" fmla="*/ 93 w 162"/>
                  <a:gd name="T33" fmla="*/ 12 h 134"/>
                  <a:gd name="T34" fmla="*/ 90 w 162"/>
                  <a:gd name="T35" fmla="*/ 48 h 134"/>
                  <a:gd name="T36" fmla="*/ 106 w 162"/>
                  <a:gd name="T37" fmla="*/ 55 h 134"/>
                  <a:gd name="T38" fmla="*/ 106 w 162"/>
                  <a:gd name="T39" fmla="*/ 69 h 134"/>
                  <a:gd name="T40" fmla="*/ 28 w 162"/>
                  <a:gd name="T41" fmla="*/ 37 h 134"/>
                  <a:gd name="T42" fmla="*/ 31 w 162"/>
                  <a:gd name="T43" fmla="*/ 65 h 134"/>
                  <a:gd name="T44" fmla="*/ 0 w 162"/>
                  <a:gd name="T45" fmla="*/ 65 h 134"/>
                  <a:gd name="T46" fmla="*/ 0 w 162"/>
                  <a:gd name="T47" fmla="*/ 65 h 1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62"/>
                  <a:gd name="T73" fmla="*/ 0 h 134"/>
                  <a:gd name="T74" fmla="*/ 162 w 162"/>
                  <a:gd name="T75" fmla="*/ 134 h 1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62" h="134">
                    <a:moveTo>
                      <a:pt x="0" y="65"/>
                    </a:moveTo>
                    <a:lnTo>
                      <a:pt x="0" y="65"/>
                    </a:lnTo>
                    <a:lnTo>
                      <a:pt x="0" y="116"/>
                    </a:lnTo>
                    <a:lnTo>
                      <a:pt x="17" y="129"/>
                    </a:lnTo>
                    <a:lnTo>
                      <a:pt x="43" y="132"/>
                    </a:lnTo>
                    <a:lnTo>
                      <a:pt x="67" y="133"/>
                    </a:lnTo>
                    <a:lnTo>
                      <a:pt x="91" y="115"/>
                    </a:lnTo>
                    <a:lnTo>
                      <a:pt x="92" y="107"/>
                    </a:lnTo>
                    <a:lnTo>
                      <a:pt x="113" y="102"/>
                    </a:lnTo>
                    <a:lnTo>
                      <a:pt x="109" y="95"/>
                    </a:lnTo>
                    <a:lnTo>
                      <a:pt x="153" y="81"/>
                    </a:lnTo>
                    <a:lnTo>
                      <a:pt x="147" y="75"/>
                    </a:lnTo>
                    <a:lnTo>
                      <a:pt x="161" y="34"/>
                    </a:lnTo>
                    <a:lnTo>
                      <a:pt x="150" y="17"/>
                    </a:lnTo>
                    <a:lnTo>
                      <a:pt x="125" y="5"/>
                    </a:lnTo>
                    <a:lnTo>
                      <a:pt x="118" y="0"/>
                    </a:lnTo>
                    <a:lnTo>
                      <a:pt x="93" y="12"/>
                    </a:lnTo>
                    <a:lnTo>
                      <a:pt x="90" y="48"/>
                    </a:lnTo>
                    <a:lnTo>
                      <a:pt x="106" y="55"/>
                    </a:lnTo>
                    <a:lnTo>
                      <a:pt x="106" y="69"/>
                    </a:lnTo>
                    <a:lnTo>
                      <a:pt x="28" y="37"/>
                    </a:lnTo>
                    <a:lnTo>
                      <a:pt x="31" y="65"/>
                    </a:lnTo>
                    <a:lnTo>
                      <a:pt x="0" y="65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55" name="Freeform 2682"/>
              <p:cNvSpPr>
                <a:spLocks/>
              </p:cNvSpPr>
              <p:nvPr/>
            </p:nvSpPr>
            <p:spPr bwMode="auto">
              <a:xfrm>
                <a:off x="4535468" y="5161115"/>
                <a:ext cx="341704" cy="319957"/>
              </a:xfrm>
              <a:custGeom>
                <a:avLst/>
                <a:gdLst>
                  <a:gd name="T0" fmla="*/ 0 w 224"/>
                  <a:gd name="T1" fmla="*/ 94 h 180"/>
                  <a:gd name="T2" fmla="*/ 0 w 224"/>
                  <a:gd name="T3" fmla="*/ 94 h 180"/>
                  <a:gd name="T4" fmla="*/ 8 w 224"/>
                  <a:gd name="T5" fmla="*/ 88 h 180"/>
                  <a:gd name="T6" fmla="*/ 17 w 224"/>
                  <a:gd name="T7" fmla="*/ 100 h 180"/>
                  <a:gd name="T8" fmla="*/ 35 w 224"/>
                  <a:gd name="T9" fmla="*/ 100 h 180"/>
                  <a:gd name="T10" fmla="*/ 47 w 224"/>
                  <a:gd name="T11" fmla="*/ 91 h 180"/>
                  <a:gd name="T12" fmla="*/ 47 w 224"/>
                  <a:gd name="T13" fmla="*/ 36 h 180"/>
                  <a:gd name="T14" fmla="*/ 58 w 224"/>
                  <a:gd name="T15" fmla="*/ 50 h 180"/>
                  <a:gd name="T16" fmla="*/ 58 w 224"/>
                  <a:gd name="T17" fmla="*/ 65 h 180"/>
                  <a:gd name="T18" fmla="*/ 77 w 224"/>
                  <a:gd name="T19" fmla="*/ 64 h 180"/>
                  <a:gd name="T20" fmla="*/ 93 w 224"/>
                  <a:gd name="T21" fmla="*/ 47 h 180"/>
                  <a:gd name="T22" fmla="*/ 123 w 224"/>
                  <a:gd name="T23" fmla="*/ 47 h 180"/>
                  <a:gd name="T24" fmla="*/ 174 w 224"/>
                  <a:gd name="T25" fmla="*/ 0 h 180"/>
                  <a:gd name="T26" fmla="*/ 205 w 224"/>
                  <a:gd name="T27" fmla="*/ 6 h 180"/>
                  <a:gd name="T28" fmla="*/ 210 w 224"/>
                  <a:gd name="T29" fmla="*/ 51 h 180"/>
                  <a:gd name="T30" fmla="*/ 196 w 224"/>
                  <a:gd name="T31" fmla="*/ 63 h 180"/>
                  <a:gd name="T32" fmla="*/ 205 w 224"/>
                  <a:gd name="T33" fmla="*/ 73 h 180"/>
                  <a:gd name="T34" fmla="*/ 212 w 224"/>
                  <a:gd name="T35" fmla="*/ 65 h 180"/>
                  <a:gd name="T36" fmla="*/ 223 w 224"/>
                  <a:gd name="T37" fmla="*/ 65 h 180"/>
                  <a:gd name="T38" fmla="*/ 217 w 224"/>
                  <a:gd name="T39" fmla="*/ 91 h 180"/>
                  <a:gd name="T40" fmla="*/ 184 w 224"/>
                  <a:gd name="T41" fmla="*/ 132 h 180"/>
                  <a:gd name="T42" fmla="*/ 144 w 224"/>
                  <a:gd name="T43" fmla="*/ 167 h 180"/>
                  <a:gd name="T44" fmla="*/ 114 w 224"/>
                  <a:gd name="T45" fmla="*/ 178 h 180"/>
                  <a:gd name="T46" fmla="*/ 26 w 224"/>
                  <a:gd name="T47" fmla="*/ 179 h 180"/>
                  <a:gd name="T48" fmla="*/ 19 w 224"/>
                  <a:gd name="T49" fmla="*/ 159 h 180"/>
                  <a:gd name="T50" fmla="*/ 22 w 224"/>
                  <a:gd name="T51" fmla="*/ 143 h 180"/>
                  <a:gd name="T52" fmla="*/ 0 w 224"/>
                  <a:gd name="T53" fmla="*/ 94 h 180"/>
                  <a:gd name="T54" fmla="*/ 0 w 224"/>
                  <a:gd name="T55" fmla="*/ 94 h 18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24"/>
                  <a:gd name="T85" fmla="*/ 0 h 180"/>
                  <a:gd name="T86" fmla="*/ 224 w 224"/>
                  <a:gd name="T87" fmla="*/ 180 h 18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24" h="180">
                    <a:moveTo>
                      <a:pt x="0" y="94"/>
                    </a:moveTo>
                    <a:lnTo>
                      <a:pt x="0" y="94"/>
                    </a:lnTo>
                    <a:lnTo>
                      <a:pt x="8" y="88"/>
                    </a:lnTo>
                    <a:lnTo>
                      <a:pt x="17" y="100"/>
                    </a:lnTo>
                    <a:lnTo>
                      <a:pt x="35" y="100"/>
                    </a:lnTo>
                    <a:lnTo>
                      <a:pt x="47" y="91"/>
                    </a:lnTo>
                    <a:lnTo>
                      <a:pt x="47" y="36"/>
                    </a:lnTo>
                    <a:lnTo>
                      <a:pt x="58" y="50"/>
                    </a:lnTo>
                    <a:lnTo>
                      <a:pt x="58" y="65"/>
                    </a:lnTo>
                    <a:lnTo>
                      <a:pt x="77" y="64"/>
                    </a:lnTo>
                    <a:lnTo>
                      <a:pt x="93" y="47"/>
                    </a:lnTo>
                    <a:lnTo>
                      <a:pt x="123" y="47"/>
                    </a:lnTo>
                    <a:lnTo>
                      <a:pt x="174" y="0"/>
                    </a:lnTo>
                    <a:lnTo>
                      <a:pt x="205" y="6"/>
                    </a:lnTo>
                    <a:lnTo>
                      <a:pt x="210" y="51"/>
                    </a:lnTo>
                    <a:lnTo>
                      <a:pt x="196" y="63"/>
                    </a:lnTo>
                    <a:lnTo>
                      <a:pt x="205" y="73"/>
                    </a:lnTo>
                    <a:lnTo>
                      <a:pt x="212" y="65"/>
                    </a:lnTo>
                    <a:lnTo>
                      <a:pt x="223" y="65"/>
                    </a:lnTo>
                    <a:lnTo>
                      <a:pt x="217" y="91"/>
                    </a:lnTo>
                    <a:lnTo>
                      <a:pt x="184" y="132"/>
                    </a:lnTo>
                    <a:lnTo>
                      <a:pt x="144" y="167"/>
                    </a:lnTo>
                    <a:lnTo>
                      <a:pt x="114" y="178"/>
                    </a:lnTo>
                    <a:lnTo>
                      <a:pt x="26" y="179"/>
                    </a:lnTo>
                    <a:lnTo>
                      <a:pt x="19" y="159"/>
                    </a:lnTo>
                    <a:lnTo>
                      <a:pt x="22" y="143"/>
                    </a:lnTo>
                    <a:lnTo>
                      <a:pt x="0" y="94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56" name="Freeform 2683"/>
              <p:cNvSpPr>
                <a:spLocks/>
              </p:cNvSpPr>
              <p:nvPr/>
            </p:nvSpPr>
            <p:spPr bwMode="auto">
              <a:xfrm>
                <a:off x="4755136" y="5331759"/>
                <a:ext cx="48815" cy="58659"/>
              </a:xfrm>
              <a:custGeom>
                <a:avLst/>
                <a:gdLst>
                  <a:gd name="T0" fmla="*/ 0 w 32"/>
                  <a:gd name="T1" fmla="*/ 16 h 33"/>
                  <a:gd name="T2" fmla="*/ 0 w 32"/>
                  <a:gd name="T3" fmla="*/ 16 h 33"/>
                  <a:gd name="T4" fmla="*/ 11 w 32"/>
                  <a:gd name="T5" fmla="*/ 32 h 33"/>
                  <a:gd name="T6" fmla="*/ 31 w 32"/>
                  <a:gd name="T7" fmla="*/ 16 h 33"/>
                  <a:gd name="T8" fmla="*/ 22 w 32"/>
                  <a:gd name="T9" fmla="*/ 0 h 33"/>
                  <a:gd name="T10" fmla="*/ 0 w 32"/>
                  <a:gd name="T11" fmla="*/ 16 h 33"/>
                  <a:gd name="T12" fmla="*/ 0 w 32"/>
                  <a:gd name="T13" fmla="*/ 16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"/>
                  <a:gd name="T22" fmla="*/ 0 h 33"/>
                  <a:gd name="T23" fmla="*/ 32 w 32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" h="33">
                    <a:moveTo>
                      <a:pt x="0" y="16"/>
                    </a:moveTo>
                    <a:lnTo>
                      <a:pt x="0" y="16"/>
                    </a:lnTo>
                    <a:lnTo>
                      <a:pt x="11" y="32"/>
                    </a:lnTo>
                    <a:lnTo>
                      <a:pt x="31" y="16"/>
                    </a:lnTo>
                    <a:lnTo>
                      <a:pt x="22" y="0"/>
                    </a:lnTo>
                    <a:lnTo>
                      <a:pt x="0" y="16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</p:grpSp>
        <p:sp>
          <p:nvSpPr>
            <p:cNvPr id="228" name="Freeform 2555"/>
            <p:cNvSpPr>
              <a:spLocks/>
            </p:cNvSpPr>
            <p:nvPr/>
          </p:nvSpPr>
          <p:spPr bwMode="auto">
            <a:xfrm>
              <a:off x="4376821" y="3751526"/>
              <a:ext cx="65595" cy="47993"/>
            </a:xfrm>
            <a:custGeom>
              <a:avLst/>
              <a:gdLst>
                <a:gd name="T0" fmla="*/ 2 w 43"/>
                <a:gd name="T1" fmla="*/ 25 h 27"/>
                <a:gd name="T2" fmla="*/ 11 w 43"/>
                <a:gd name="T3" fmla="*/ 26 h 27"/>
                <a:gd name="T4" fmla="*/ 15 w 43"/>
                <a:gd name="T5" fmla="*/ 25 h 27"/>
                <a:gd name="T6" fmla="*/ 20 w 43"/>
                <a:gd name="T7" fmla="*/ 22 h 27"/>
                <a:gd name="T8" fmla="*/ 29 w 43"/>
                <a:gd name="T9" fmla="*/ 20 h 27"/>
                <a:gd name="T10" fmla="*/ 37 w 43"/>
                <a:gd name="T11" fmla="*/ 18 h 27"/>
                <a:gd name="T12" fmla="*/ 40 w 43"/>
                <a:gd name="T13" fmla="*/ 11 h 27"/>
                <a:gd name="T14" fmla="*/ 42 w 43"/>
                <a:gd name="T15" fmla="*/ 7 h 27"/>
                <a:gd name="T16" fmla="*/ 33 w 43"/>
                <a:gd name="T17" fmla="*/ 0 h 27"/>
                <a:gd name="T18" fmla="*/ 0 w 43"/>
                <a:gd name="T19" fmla="*/ 7 h 27"/>
                <a:gd name="T20" fmla="*/ 0 w 43"/>
                <a:gd name="T21" fmla="*/ 25 h 27"/>
                <a:gd name="T22" fmla="*/ 2 w 43"/>
                <a:gd name="T23" fmla="*/ 25 h 27"/>
                <a:gd name="T24" fmla="*/ 2 w 43"/>
                <a:gd name="T25" fmla="*/ 25 h 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"/>
                <a:gd name="T40" fmla="*/ 0 h 27"/>
                <a:gd name="T41" fmla="*/ 43 w 43"/>
                <a:gd name="T42" fmla="*/ 27 h 2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" h="27">
                  <a:moveTo>
                    <a:pt x="2" y="25"/>
                  </a:moveTo>
                  <a:lnTo>
                    <a:pt x="11" y="26"/>
                  </a:lnTo>
                  <a:lnTo>
                    <a:pt x="15" y="25"/>
                  </a:lnTo>
                  <a:lnTo>
                    <a:pt x="20" y="22"/>
                  </a:lnTo>
                  <a:lnTo>
                    <a:pt x="29" y="20"/>
                  </a:lnTo>
                  <a:lnTo>
                    <a:pt x="37" y="18"/>
                  </a:lnTo>
                  <a:lnTo>
                    <a:pt x="40" y="11"/>
                  </a:lnTo>
                  <a:lnTo>
                    <a:pt x="42" y="7"/>
                  </a:lnTo>
                  <a:lnTo>
                    <a:pt x="33" y="0"/>
                  </a:lnTo>
                  <a:lnTo>
                    <a:pt x="0" y="7"/>
                  </a:lnTo>
                  <a:lnTo>
                    <a:pt x="0" y="25"/>
                  </a:lnTo>
                  <a:lnTo>
                    <a:pt x="2" y="2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29" name="Freeform 2556"/>
            <p:cNvSpPr>
              <a:spLocks/>
            </p:cNvSpPr>
            <p:nvPr/>
          </p:nvSpPr>
          <p:spPr bwMode="auto">
            <a:xfrm>
              <a:off x="4346311" y="3685758"/>
              <a:ext cx="83901" cy="183086"/>
            </a:xfrm>
            <a:custGeom>
              <a:avLst/>
              <a:gdLst>
                <a:gd name="T0" fmla="*/ 0 w 55"/>
                <a:gd name="T1" fmla="*/ 47 h 103"/>
                <a:gd name="T2" fmla="*/ 0 w 55"/>
                <a:gd name="T3" fmla="*/ 47 h 103"/>
                <a:gd name="T4" fmla="*/ 12 w 55"/>
                <a:gd name="T5" fmla="*/ 38 h 103"/>
                <a:gd name="T6" fmla="*/ 18 w 55"/>
                <a:gd name="T7" fmla="*/ 1 h 103"/>
                <a:gd name="T8" fmla="*/ 51 w 55"/>
                <a:gd name="T9" fmla="*/ 0 h 103"/>
                <a:gd name="T10" fmla="*/ 42 w 55"/>
                <a:gd name="T11" fmla="*/ 12 h 103"/>
                <a:gd name="T12" fmla="*/ 52 w 55"/>
                <a:gd name="T13" fmla="*/ 28 h 103"/>
                <a:gd name="T14" fmla="*/ 33 w 55"/>
                <a:gd name="T15" fmla="*/ 47 h 103"/>
                <a:gd name="T16" fmla="*/ 54 w 55"/>
                <a:gd name="T17" fmla="*/ 60 h 103"/>
                <a:gd name="T18" fmla="*/ 27 w 55"/>
                <a:gd name="T19" fmla="*/ 102 h 103"/>
                <a:gd name="T20" fmla="*/ 23 w 55"/>
                <a:gd name="T21" fmla="*/ 75 h 103"/>
                <a:gd name="T22" fmla="*/ 0 w 55"/>
                <a:gd name="T23" fmla="*/ 47 h 103"/>
                <a:gd name="T24" fmla="*/ 0 w 55"/>
                <a:gd name="T25" fmla="*/ 47 h 10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5"/>
                <a:gd name="T40" fmla="*/ 0 h 103"/>
                <a:gd name="T41" fmla="*/ 55 w 55"/>
                <a:gd name="T42" fmla="*/ 103 h 10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5" h="103">
                  <a:moveTo>
                    <a:pt x="0" y="47"/>
                  </a:moveTo>
                  <a:lnTo>
                    <a:pt x="0" y="47"/>
                  </a:lnTo>
                  <a:lnTo>
                    <a:pt x="12" y="38"/>
                  </a:lnTo>
                  <a:lnTo>
                    <a:pt x="18" y="1"/>
                  </a:lnTo>
                  <a:lnTo>
                    <a:pt x="51" y="0"/>
                  </a:lnTo>
                  <a:lnTo>
                    <a:pt x="42" y="12"/>
                  </a:lnTo>
                  <a:lnTo>
                    <a:pt x="52" y="28"/>
                  </a:lnTo>
                  <a:lnTo>
                    <a:pt x="33" y="47"/>
                  </a:lnTo>
                  <a:lnTo>
                    <a:pt x="54" y="60"/>
                  </a:lnTo>
                  <a:lnTo>
                    <a:pt x="27" y="102"/>
                  </a:lnTo>
                  <a:lnTo>
                    <a:pt x="23" y="75"/>
                  </a:lnTo>
                  <a:lnTo>
                    <a:pt x="0" y="47"/>
                  </a:lnTo>
                </a:path>
              </a:pathLst>
            </a:custGeom>
            <a:solidFill>
              <a:srgbClr val="A3CCB8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30" name="Freeform 2557"/>
            <p:cNvSpPr>
              <a:spLocks/>
            </p:cNvSpPr>
            <p:nvPr/>
          </p:nvSpPr>
          <p:spPr bwMode="auto">
            <a:xfrm>
              <a:off x="4438829" y="3270722"/>
              <a:ext cx="140142" cy="73393"/>
            </a:xfrm>
            <a:custGeom>
              <a:avLst/>
              <a:gdLst>
                <a:gd name="T0" fmla="*/ 0 w 90"/>
                <a:gd name="T1" fmla="*/ 23633520 h 43"/>
                <a:gd name="T2" fmla="*/ 0 w 90"/>
                <a:gd name="T3" fmla="*/ 23633520 h 43"/>
                <a:gd name="T4" fmla="*/ 38709597 w 90"/>
                <a:gd name="T5" fmla="*/ 66175857 h 43"/>
                <a:gd name="T6" fmla="*/ 104838504 w 90"/>
                <a:gd name="T7" fmla="*/ 64600540 h 43"/>
                <a:gd name="T8" fmla="*/ 143548091 w 90"/>
                <a:gd name="T9" fmla="*/ 40965765 h 43"/>
                <a:gd name="T10" fmla="*/ 59677300 w 90"/>
                <a:gd name="T11" fmla="*/ 9453155 h 43"/>
                <a:gd name="T12" fmla="*/ 48387003 w 90"/>
                <a:gd name="T13" fmla="*/ 0 h 43"/>
                <a:gd name="T14" fmla="*/ 0 w 90"/>
                <a:gd name="T15" fmla="*/ 23633520 h 43"/>
                <a:gd name="T16" fmla="*/ 0 w 90"/>
                <a:gd name="T17" fmla="*/ 23633520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0"/>
                <a:gd name="T28" fmla="*/ 0 h 43"/>
                <a:gd name="T29" fmla="*/ 90 w 90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0" h="43">
                  <a:moveTo>
                    <a:pt x="0" y="15"/>
                  </a:moveTo>
                  <a:lnTo>
                    <a:pt x="0" y="15"/>
                  </a:lnTo>
                  <a:lnTo>
                    <a:pt x="24" y="42"/>
                  </a:lnTo>
                  <a:lnTo>
                    <a:pt x="65" y="41"/>
                  </a:lnTo>
                  <a:lnTo>
                    <a:pt x="89" y="26"/>
                  </a:lnTo>
                  <a:lnTo>
                    <a:pt x="37" y="6"/>
                  </a:lnTo>
                  <a:lnTo>
                    <a:pt x="30" y="0"/>
                  </a:lnTo>
                  <a:lnTo>
                    <a:pt x="0" y="1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31" name="Freeform 2558"/>
            <p:cNvSpPr>
              <a:spLocks/>
            </p:cNvSpPr>
            <p:nvPr/>
          </p:nvSpPr>
          <p:spPr bwMode="auto">
            <a:xfrm>
              <a:off x="4633477" y="3087218"/>
              <a:ext cx="118731" cy="105772"/>
            </a:xfrm>
            <a:custGeom>
              <a:avLst/>
              <a:gdLst>
                <a:gd name="T0" fmla="*/ 0 w 78"/>
                <a:gd name="T1" fmla="*/ 12590929 h 58"/>
                <a:gd name="T2" fmla="*/ 33909086 w 78"/>
                <a:gd name="T3" fmla="*/ 8993902 h 58"/>
                <a:gd name="T4" fmla="*/ 60110943 w 78"/>
                <a:gd name="T5" fmla="*/ 0 h 58"/>
                <a:gd name="T6" fmla="*/ 95561981 w 78"/>
                <a:gd name="T7" fmla="*/ 7195391 h 58"/>
                <a:gd name="T8" fmla="*/ 118682426 w 78"/>
                <a:gd name="T9" fmla="*/ 21584828 h 58"/>
                <a:gd name="T10" fmla="*/ 104809911 w 78"/>
                <a:gd name="T11" fmla="*/ 34175757 h 58"/>
                <a:gd name="T12" fmla="*/ 87854752 w 78"/>
                <a:gd name="T13" fmla="*/ 35974269 h 58"/>
                <a:gd name="T14" fmla="*/ 67818172 w 78"/>
                <a:gd name="T15" fmla="*/ 55760591 h 58"/>
                <a:gd name="T16" fmla="*/ 53946898 w 78"/>
                <a:gd name="T17" fmla="*/ 102528622 h 58"/>
                <a:gd name="T18" fmla="*/ 44697726 w 78"/>
                <a:gd name="T19" fmla="*/ 82742290 h 58"/>
                <a:gd name="T20" fmla="*/ 18495865 w 78"/>
                <a:gd name="T21" fmla="*/ 80943778 h 58"/>
                <a:gd name="T22" fmla="*/ 35449787 w 78"/>
                <a:gd name="T23" fmla="*/ 43169657 h 58"/>
                <a:gd name="T24" fmla="*/ 0 w 78"/>
                <a:gd name="T25" fmla="*/ 30578733 h 58"/>
                <a:gd name="T26" fmla="*/ 0 w 78"/>
                <a:gd name="T27" fmla="*/ 12590929 h 58"/>
                <a:gd name="T28" fmla="*/ 0 w 78"/>
                <a:gd name="T29" fmla="*/ 12590929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8"/>
                <a:gd name="T46" fmla="*/ 0 h 58"/>
                <a:gd name="T47" fmla="*/ 78 w 78"/>
                <a:gd name="T48" fmla="*/ 58 h 5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8" h="58">
                  <a:moveTo>
                    <a:pt x="0" y="7"/>
                  </a:moveTo>
                  <a:lnTo>
                    <a:pt x="22" y="5"/>
                  </a:lnTo>
                  <a:lnTo>
                    <a:pt x="39" y="0"/>
                  </a:lnTo>
                  <a:lnTo>
                    <a:pt x="62" y="4"/>
                  </a:lnTo>
                  <a:lnTo>
                    <a:pt x="77" y="12"/>
                  </a:lnTo>
                  <a:lnTo>
                    <a:pt x="68" y="19"/>
                  </a:lnTo>
                  <a:lnTo>
                    <a:pt x="57" y="20"/>
                  </a:lnTo>
                  <a:lnTo>
                    <a:pt x="44" y="31"/>
                  </a:lnTo>
                  <a:lnTo>
                    <a:pt x="35" y="57"/>
                  </a:lnTo>
                  <a:lnTo>
                    <a:pt x="29" y="46"/>
                  </a:lnTo>
                  <a:lnTo>
                    <a:pt x="12" y="45"/>
                  </a:lnTo>
                  <a:lnTo>
                    <a:pt x="23" y="24"/>
                  </a:lnTo>
                  <a:lnTo>
                    <a:pt x="0" y="17"/>
                  </a:lnTo>
                  <a:lnTo>
                    <a:pt x="0" y="7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32" name="Freeform 2559"/>
            <p:cNvSpPr>
              <a:spLocks/>
            </p:cNvSpPr>
            <p:nvPr/>
          </p:nvSpPr>
          <p:spPr bwMode="auto">
            <a:xfrm>
              <a:off x="4600403" y="3121757"/>
              <a:ext cx="68125" cy="51806"/>
            </a:xfrm>
            <a:custGeom>
              <a:avLst/>
              <a:gdLst>
                <a:gd name="T0" fmla="*/ 67080589 w 45"/>
                <a:gd name="T1" fmla="*/ 15534291 h 29"/>
                <a:gd name="T2" fmla="*/ 51835342 w 45"/>
                <a:gd name="T3" fmla="*/ 48329201 h 29"/>
                <a:gd name="T4" fmla="*/ 0 w 45"/>
                <a:gd name="T5" fmla="*/ 39698886 h 29"/>
                <a:gd name="T6" fmla="*/ 21343603 w 45"/>
                <a:gd name="T7" fmla="*/ 18986938 h 29"/>
                <a:gd name="T8" fmla="*/ 35065190 w 45"/>
                <a:gd name="T9" fmla="*/ 0 h 29"/>
                <a:gd name="T10" fmla="*/ 67080589 w 45"/>
                <a:gd name="T11" fmla="*/ 15534291 h 29"/>
                <a:gd name="T12" fmla="*/ 67080589 w 45"/>
                <a:gd name="T13" fmla="*/ 15534291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"/>
                <a:gd name="T22" fmla="*/ 0 h 29"/>
                <a:gd name="T23" fmla="*/ 45 w 45"/>
                <a:gd name="T24" fmla="*/ 29 h 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" h="29">
                  <a:moveTo>
                    <a:pt x="44" y="9"/>
                  </a:moveTo>
                  <a:lnTo>
                    <a:pt x="34" y="28"/>
                  </a:lnTo>
                  <a:lnTo>
                    <a:pt x="0" y="23"/>
                  </a:lnTo>
                  <a:lnTo>
                    <a:pt x="14" y="11"/>
                  </a:lnTo>
                  <a:lnTo>
                    <a:pt x="23" y="0"/>
                  </a:lnTo>
                  <a:lnTo>
                    <a:pt x="44" y="9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>
                <a:defRPr/>
              </a:pPr>
              <a:endParaRPr lang="en-GB" dirty="0"/>
            </a:p>
          </p:txBody>
        </p:sp>
        <p:grpSp>
          <p:nvGrpSpPr>
            <p:cNvPr id="233" name="Group 2560"/>
            <p:cNvGrpSpPr/>
            <p:nvPr/>
          </p:nvGrpSpPr>
          <p:grpSpPr>
            <a:xfrm>
              <a:off x="2494511" y="3234028"/>
              <a:ext cx="4891108" cy="2823522"/>
              <a:chOff x="2494511" y="3234028"/>
              <a:chExt cx="4891108" cy="2823522"/>
            </a:xfrm>
            <a:grpFill/>
          </p:grpSpPr>
          <p:grpSp>
            <p:nvGrpSpPr>
              <p:cNvPr id="234" name="Group 2561"/>
              <p:cNvGrpSpPr>
                <a:grpSpLocks/>
              </p:cNvGrpSpPr>
              <p:nvPr/>
            </p:nvGrpSpPr>
            <p:grpSpPr bwMode="auto">
              <a:xfrm>
                <a:off x="6286015" y="4449327"/>
                <a:ext cx="397071" cy="151103"/>
                <a:chOff x="4449" y="3335"/>
                <a:chExt cx="260" cy="83"/>
              </a:xfrm>
              <a:grpFill/>
            </p:grpSpPr>
            <p:sp>
              <p:nvSpPr>
                <p:cNvPr id="306" name="Freeform 6"/>
                <p:cNvSpPr>
                  <a:spLocks/>
                </p:cNvSpPr>
                <p:nvPr/>
              </p:nvSpPr>
              <p:spPr bwMode="auto">
                <a:xfrm>
                  <a:off x="4449" y="3340"/>
                  <a:ext cx="52" cy="69"/>
                </a:xfrm>
                <a:custGeom>
                  <a:avLst/>
                  <a:gdLst>
                    <a:gd name="T0" fmla="*/ 0 w 52"/>
                    <a:gd name="T1" fmla="*/ 0 h 69"/>
                    <a:gd name="T2" fmla="*/ 0 w 52"/>
                    <a:gd name="T3" fmla="*/ 0 h 69"/>
                    <a:gd name="T4" fmla="*/ 10 w 52"/>
                    <a:gd name="T5" fmla="*/ 0 h 69"/>
                    <a:gd name="T6" fmla="*/ 13 w 52"/>
                    <a:gd name="T7" fmla="*/ 13 h 69"/>
                    <a:gd name="T8" fmla="*/ 26 w 52"/>
                    <a:gd name="T9" fmla="*/ 5 h 69"/>
                    <a:gd name="T10" fmla="*/ 43 w 52"/>
                    <a:gd name="T11" fmla="*/ 21 h 69"/>
                    <a:gd name="T12" fmla="*/ 51 w 52"/>
                    <a:gd name="T13" fmla="*/ 68 h 69"/>
                    <a:gd name="T14" fmla="*/ 50 w 52"/>
                    <a:gd name="T15" fmla="*/ 68 h 69"/>
                    <a:gd name="T16" fmla="*/ 16 w 52"/>
                    <a:gd name="T17" fmla="*/ 48 h 69"/>
                    <a:gd name="T18" fmla="*/ 0 w 52"/>
                    <a:gd name="T19" fmla="*/ 0 h 69"/>
                    <a:gd name="T20" fmla="*/ 0 w 52"/>
                    <a:gd name="T21" fmla="*/ 0 h 6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2"/>
                    <a:gd name="T34" fmla="*/ 0 h 69"/>
                    <a:gd name="T35" fmla="*/ 52 w 52"/>
                    <a:gd name="T36" fmla="*/ 69 h 6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2" h="6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13" y="13"/>
                      </a:lnTo>
                      <a:lnTo>
                        <a:pt x="26" y="5"/>
                      </a:lnTo>
                      <a:lnTo>
                        <a:pt x="43" y="21"/>
                      </a:lnTo>
                      <a:lnTo>
                        <a:pt x="51" y="68"/>
                      </a:lnTo>
                      <a:lnTo>
                        <a:pt x="50" y="68"/>
                      </a:lnTo>
                      <a:lnTo>
                        <a:pt x="16" y="48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/>
                </a:p>
              </p:txBody>
            </p:sp>
            <p:sp>
              <p:nvSpPr>
                <p:cNvPr id="307" name="Freeform 7"/>
                <p:cNvSpPr>
                  <a:spLocks/>
                </p:cNvSpPr>
                <p:nvPr/>
              </p:nvSpPr>
              <p:spPr bwMode="auto">
                <a:xfrm>
                  <a:off x="4577" y="3335"/>
                  <a:ext cx="132" cy="83"/>
                </a:xfrm>
                <a:custGeom>
                  <a:avLst/>
                  <a:gdLst>
                    <a:gd name="T0" fmla="*/ 0 w 132"/>
                    <a:gd name="T1" fmla="*/ 72 h 83"/>
                    <a:gd name="T2" fmla="*/ 0 w 132"/>
                    <a:gd name="T3" fmla="*/ 72 h 83"/>
                    <a:gd name="T4" fmla="*/ 12 w 132"/>
                    <a:gd name="T5" fmla="*/ 82 h 83"/>
                    <a:gd name="T6" fmla="*/ 53 w 132"/>
                    <a:gd name="T7" fmla="*/ 79 h 83"/>
                    <a:gd name="T8" fmla="*/ 66 w 132"/>
                    <a:gd name="T9" fmla="*/ 73 h 83"/>
                    <a:gd name="T10" fmla="*/ 84 w 132"/>
                    <a:gd name="T11" fmla="*/ 36 h 83"/>
                    <a:gd name="T12" fmla="*/ 108 w 132"/>
                    <a:gd name="T13" fmla="*/ 37 h 83"/>
                    <a:gd name="T14" fmla="*/ 131 w 132"/>
                    <a:gd name="T15" fmla="*/ 25 h 83"/>
                    <a:gd name="T16" fmla="*/ 109 w 132"/>
                    <a:gd name="T17" fmla="*/ 14 h 83"/>
                    <a:gd name="T18" fmla="*/ 102 w 132"/>
                    <a:gd name="T19" fmla="*/ 0 h 83"/>
                    <a:gd name="T20" fmla="*/ 75 w 132"/>
                    <a:gd name="T21" fmla="*/ 26 h 83"/>
                    <a:gd name="T22" fmla="*/ 67 w 132"/>
                    <a:gd name="T23" fmla="*/ 40 h 83"/>
                    <a:gd name="T24" fmla="*/ 59 w 132"/>
                    <a:gd name="T25" fmla="*/ 32 h 83"/>
                    <a:gd name="T26" fmla="*/ 43 w 132"/>
                    <a:gd name="T27" fmla="*/ 52 h 83"/>
                    <a:gd name="T28" fmla="*/ 26 w 132"/>
                    <a:gd name="T29" fmla="*/ 55 h 83"/>
                    <a:gd name="T30" fmla="*/ 20 w 132"/>
                    <a:gd name="T31" fmla="*/ 73 h 83"/>
                    <a:gd name="T32" fmla="*/ 0 w 132"/>
                    <a:gd name="T33" fmla="*/ 72 h 83"/>
                    <a:gd name="T34" fmla="*/ 0 w 132"/>
                    <a:gd name="T35" fmla="*/ 72 h 8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2"/>
                    <a:gd name="T55" fmla="*/ 0 h 83"/>
                    <a:gd name="T56" fmla="*/ 132 w 132"/>
                    <a:gd name="T57" fmla="*/ 83 h 8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2" h="83">
                      <a:moveTo>
                        <a:pt x="0" y="72"/>
                      </a:moveTo>
                      <a:lnTo>
                        <a:pt x="0" y="72"/>
                      </a:lnTo>
                      <a:lnTo>
                        <a:pt x="12" y="82"/>
                      </a:lnTo>
                      <a:lnTo>
                        <a:pt x="53" y="79"/>
                      </a:lnTo>
                      <a:lnTo>
                        <a:pt x="66" y="73"/>
                      </a:lnTo>
                      <a:lnTo>
                        <a:pt x="84" y="36"/>
                      </a:lnTo>
                      <a:lnTo>
                        <a:pt x="108" y="37"/>
                      </a:lnTo>
                      <a:lnTo>
                        <a:pt x="131" y="25"/>
                      </a:lnTo>
                      <a:lnTo>
                        <a:pt x="109" y="14"/>
                      </a:lnTo>
                      <a:lnTo>
                        <a:pt x="102" y="0"/>
                      </a:lnTo>
                      <a:lnTo>
                        <a:pt x="75" y="26"/>
                      </a:lnTo>
                      <a:lnTo>
                        <a:pt x="67" y="40"/>
                      </a:lnTo>
                      <a:lnTo>
                        <a:pt x="59" y="32"/>
                      </a:lnTo>
                      <a:lnTo>
                        <a:pt x="43" y="52"/>
                      </a:lnTo>
                      <a:lnTo>
                        <a:pt x="26" y="55"/>
                      </a:lnTo>
                      <a:lnTo>
                        <a:pt x="20" y="73"/>
                      </a:lnTo>
                      <a:lnTo>
                        <a:pt x="0" y="72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/>
                </a:p>
              </p:txBody>
            </p:sp>
          </p:grpSp>
          <p:sp>
            <p:nvSpPr>
              <p:cNvPr id="235" name="Freeform 2562"/>
              <p:cNvSpPr>
                <a:spLocks/>
              </p:cNvSpPr>
              <p:nvPr/>
            </p:nvSpPr>
            <p:spPr bwMode="auto">
              <a:xfrm>
                <a:off x="6328794" y="4268005"/>
                <a:ext cx="107053" cy="99295"/>
              </a:xfrm>
              <a:custGeom>
                <a:avLst/>
                <a:gdLst>
                  <a:gd name="T0" fmla="*/ 0 w 70"/>
                  <a:gd name="T1" fmla="*/ 18383734 h 59"/>
                  <a:gd name="T2" fmla="*/ 0 w 70"/>
                  <a:gd name="T3" fmla="*/ 18383734 h 59"/>
                  <a:gd name="T4" fmla="*/ 7779587 w 70"/>
                  <a:gd name="T5" fmla="*/ 62808929 h 59"/>
                  <a:gd name="T6" fmla="*/ 21782099 w 70"/>
                  <a:gd name="T7" fmla="*/ 85788301 h 59"/>
                  <a:gd name="T8" fmla="*/ 43562951 w 70"/>
                  <a:gd name="T9" fmla="*/ 88851637 h 59"/>
                  <a:gd name="T10" fmla="*/ 107352573 w 70"/>
                  <a:gd name="T11" fmla="*/ 47489774 h 59"/>
                  <a:gd name="T12" fmla="*/ 104240490 w 70"/>
                  <a:gd name="T13" fmla="*/ 0 h 59"/>
                  <a:gd name="T14" fmla="*/ 56010037 w 70"/>
                  <a:gd name="T15" fmla="*/ 7660199 h 59"/>
                  <a:gd name="T16" fmla="*/ 15557927 w 70"/>
                  <a:gd name="T17" fmla="*/ 6127912 h 59"/>
                  <a:gd name="T18" fmla="*/ 0 w 70"/>
                  <a:gd name="T19" fmla="*/ 18383734 h 59"/>
                  <a:gd name="T20" fmla="*/ 0 w 70"/>
                  <a:gd name="T21" fmla="*/ 18383734 h 5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0"/>
                  <a:gd name="T34" fmla="*/ 0 h 59"/>
                  <a:gd name="T35" fmla="*/ 70 w 70"/>
                  <a:gd name="T36" fmla="*/ 59 h 5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0" h="59">
                    <a:moveTo>
                      <a:pt x="0" y="12"/>
                    </a:moveTo>
                    <a:lnTo>
                      <a:pt x="0" y="12"/>
                    </a:lnTo>
                    <a:lnTo>
                      <a:pt x="5" y="41"/>
                    </a:lnTo>
                    <a:lnTo>
                      <a:pt x="14" y="56"/>
                    </a:lnTo>
                    <a:lnTo>
                      <a:pt x="28" y="58"/>
                    </a:lnTo>
                    <a:lnTo>
                      <a:pt x="69" y="31"/>
                    </a:lnTo>
                    <a:lnTo>
                      <a:pt x="67" y="0"/>
                    </a:lnTo>
                    <a:lnTo>
                      <a:pt x="36" y="5"/>
                    </a:lnTo>
                    <a:lnTo>
                      <a:pt x="10" y="4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297A66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36" name="Freeform 2563"/>
              <p:cNvSpPr>
                <a:spLocks/>
              </p:cNvSpPr>
              <p:nvPr/>
            </p:nvSpPr>
            <p:spPr bwMode="auto">
              <a:xfrm>
                <a:off x="6322956" y="4054302"/>
                <a:ext cx="145980" cy="360490"/>
              </a:xfrm>
              <a:custGeom>
                <a:avLst/>
                <a:gdLst>
                  <a:gd name="T0" fmla="*/ 0 w 95"/>
                  <a:gd name="T1" fmla="*/ 17056038 h 203"/>
                  <a:gd name="T2" fmla="*/ 0 w 95"/>
                  <a:gd name="T3" fmla="*/ 17056038 h 203"/>
                  <a:gd name="T4" fmla="*/ 21990127 w 95"/>
                  <a:gd name="T5" fmla="*/ 52872417 h 203"/>
                  <a:gd name="T6" fmla="*/ 50262967 w 95"/>
                  <a:gd name="T7" fmla="*/ 68222847 h 203"/>
                  <a:gd name="T8" fmla="*/ 36127169 w 95"/>
                  <a:gd name="T9" fmla="*/ 93806917 h 203"/>
                  <a:gd name="T10" fmla="*/ 87960510 w 95"/>
                  <a:gd name="T11" fmla="*/ 139856901 h 203"/>
                  <a:gd name="T12" fmla="*/ 111520992 w 95"/>
                  <a:gd name="T13" fmla="*/ 202962959 h 203"/>
                  <a:gd name="T14" fmla="*/ 114662975 w 95"/>
                  <a:gd name="T15" fmla="*/ 255835356 h 203"/>
                  <a:gd name="T16" fmla="*/ 50262967 w 95"/>
                  <a:gd name="T17" fmla="*/ 301886645 h 203"/>
                  <a:gd name="T18" fmla="*/ 59687661 w 95"/>
                  <a:gd name="T19" fmla="*/ 344525504 h 203"/>
                  <a:gd name="T20" fmla="*/ 80106161 w 95"/>
                  <a:gd name="T21" fmla="*/ 315530166 h 203"/>
                  <a:gd name="T22" fmla="*/ 92672857 w 95"/>
                  <a:gd name="T23" fmla="*/ 324058182 h 203"/>
                  <a:gd name="T24" fmla="*/ 97385204 w 95"/>
                  <a:gd name="T25" fmla="*/ 303592249 h 203"/>
                  <a:gd name="T26" fmla="*/ 147648151 w 95"/>
                  <a:gd name="T27" fmla="*/ 272891389 h 203"/>
                  <a:gd name="T28" fmla="*/ 141365440 w 95"/>
                  <a:gd name="T29" fmla="*/ 185906926 h 203"/>
                  <a:gd name="T30" fmla="*/ 72253084 w 95"/>
                  <a:gd name="T31" fmla="*/ 105744835 h 203"/>
                  <a:gd name="T32" fmla="*/ 80106161 w 95"/>
                  <a:gd name="T33" fmla="*/ 78456467 h 203"/>
                  <a:gd name="T34" fmla="*/ 120945686 w 95"/>
                  <a:gd name="T35" fmla="*/ 39227581 h 203"/>
                  <a:gd name="T36" fmla="*/ 62828390 w 95"/>
                  <a:gd name="T37" fmla="*/ 0 h 203"/>
                  <a:gd name="T38" fmla="*/ 0 w 95"/>
                  <a:gd name="T39" fmla="*/ 17056038 h 203"/>
                  <a:gd name="T40" fmla="*/ 0 w 95"/>
                  <a:gd name="T41" fmla="*/ 17056038 h 20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5"/>
                  <a:gd name="T64" fmla="*/ 0 h 203"/>
                  <a:gd name="T65" fmla="*/ 95 w 95"/>
                  <a:gd name="T66" fmla="*/ 203 h 20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5" h="203">
                    <a:moveTo>
                      <a:pt x="0" y="10"/>
                    </a:moveTo>
                    <a:lnTo>
                      <a:pt x="0" y="10"/>
                    </a:lnTo>
                    <a:lnTo>
                      <a:pt x="14" y="31"/>
                    </a:lnTo>
                    <a:lnTo>
                      <a:pt x="32" y="40"/>
                    </a:lnTo>
                    <a:lnTo>
                      <a:pt x="23" y="55"/>
                    </a:lnTo>
                    <a:lnTo>
                      <a:pt x="56" y="82"/>
                    </a:lnTo>
                    <a:lnTo>
                      <a:pt x="71" y="119"/>
                    </a:lnTo>
                    <a:lnTo>
                      <a:pt x="73" y="150"/>
                    </a:lnTo>
                    <a:lnTo>
                      <a:pt x="32" y="177"/>
                    </a:lnTo>
                    <a:lnTo>
                      <a:pt x="38" y="202"/>
                    </a:lnTo>
                    <a:lnTo>
                      <a:pt x="51" y="185"/>
                    </a:lnTo>
                    <a:lnTo>
                      <a:pt x="59" y="190"/>
                    </a:lnTo>
                    <a:lnTo>
                      <a:pt x="62" y="178"/>
                    </a:lnTo>
                    <a:lnTo>
                      <a:pt x="94" y="160"/>
                    </a:lnTo>
                    <a:lnTo>
                      <a:pt x="90" y="109"/>
                    </a:lnTo>
                    <a:lnTo>
                      <a:pt x="46" y="62"/>
                    </a:lnTo>
                    <a:lnTo>
                      <a:pt x="51" y="46"/>
                    </a:lnTo>
                    <a:lnTo>
                      <a:pt x="77" y="23"/>
                    </a:lnTo>
                    <a:lnTo>
                      <a:pt x="40" y="0"/>
                    </a:lnTo>
                    <a:lnTo>
                      <a:pt x="0" y="1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>
                  <a:defRPr/>
                </a:pPr>
                <a:endParaRPr lang="en-GB" dirty="0"/>
              </a:p>
            </p:txBody>
          </p:sp>
          <p:grpSp>
            <p:nvGrpSpPr>
              <p:cNvPr id="237" name="Group 2564"/>
              <p:cNvGrpSpPr/>
              <p:nvPr/>
            </p:nvGrpSpPr>
            <p:grpSpPr>
              <a:xfrm>
                <a:off x="2494511" y="3234028"/>
                <a:ext cx="4891108" cy="2823522"/>
                <a:chOff x="2494511" y="3234028"/>
                <a:chExt cx="4891108" cy="2823522"/>
              </a:xfrm>
              <a:grpFill/>
            </p:grpSpPr>
            <p:grpSp>
              <p:nvGrpSpPr>
                <p:cNvPr id="238" name="Group 8"/>
                <p:cNvGrpSpPr>
                  <a:grpSpLocks/>
                </p:cNvGrpSpPr>
                <p:nvPr/>
              </p:nvGrpSpPr>
              <p:grpSpPr bwMode="auto">
                <a:xfrm>
                  <a:off x="6180843" y="4486023"/>
                  <a:ext cx="959580" cy="382076"/>
                  <a:chOff x="4380" y="3353"/>
                  <a:chExt cx="629" cy="218"/>
                </a:xfrm>
                <a:grpFill/>
              </p:grpSpPr>
              <p:sp>
                <p:nvSpPr>
                  <p:cNvPr id="296" name="Freeform 9"/>
                  <p:cNvSpPr>
                    <a:spLocks/>
                  </p:cNvSpPr>
                  <p:nvPr/>
                </p:nvSpPr>
                <p:spPr bwMode="auto">
                  <a:xfrm>
                    <a:off x="4380" y="3353"/>
                    <a:ext cx="149" cy="156"/>
                  </a:xfrm>
                  <a:custGeom>
                    <a:avLst/>
                    <a:gdLst>
                      <a:gd name="T0" fmla="*/ 0 w 149"/>
                      <a:gd name="T1" fmla="*/ 0 h 156"/>
                      <a:gd name="T2" fmla="*/ 0 w 149"/>
                      <a:gd name="T3" fmla="*/ 0 h 156"/>
                      <a:gd name="T4" fmla="*/ 33 w 149"/>
                      <a:gd name="T5" fmla="*/ 7 h 156"/>
                      <a:gd name="T6" fmla="*/ 74 w 149"/>
                      <a:gd name="T7" fmla="*/ 47 h 156"/>
                      <a:gd name="T8" fmla="*/ 108 w 149"/>
                      <a:gd name="T9" fmla="*/ 62 h 156"/>
                      <a:gd name="T10" fmla="*/ 104 w 149"/>
                      <a:gd name="T11" fmla="*/ 73 h 156"/>
                      <a:gd name="T12" fmla="*/ 115 w 149"/>
                      <a:gd name="T13" fmla="*/ 72 h 156"/>
                      <a:gd name="T14" fmla="*/ 114 w 149"/>
                      <a:gd name="T15" fmla="*/ 87 h 156"/>
                      <a:gd name="T16" fmla="*/ 148 w 149"/>
                      <a:gd name="T17" fmla="*/ 116 h 156"/>
                      <a:gd name="T18" fmla="*/ 144 w 149"/>
                      <a:gd name="T19" fmla="*/ 154 h 156"/>
                      <a:gd name="T20" fmla="*/ 129 w 149"/>
                      <a:gd name="T21" fmla="*/ 155 h 156"/>
                      <a:gd name="T22" fmla="*/ 99 w 149"/>
                      <a:gd name="T23" fmla="*/ 133 h 156"/>
                      <a:gd name="T24" fmla="*/ 50 w 149"/>
                      <a:gd name="T25" fmla="*/ 54 h 156"/>
                      <a:gd name="T26" fmla="*/ 0 w 149"/>
                      <a:gd name="T27" fmla="*/ 0 h 156"/>
                      <a:gd name="T28" fmla="*/ 0 w 149"/>
                      <a:gd name="T29" fmla="*/ 0 h 15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49"/>
                      <a:gd name="T46" fmla="*/ 0 h 156"/>
                      <a:gd name="T47" fmla="*/ 149 w 149"/>
                      <a:gd name="T48" fmla="*/ 156 h 15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49" h="156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33" y="7"/>
                        </a:lnTo>
                        <a:lnTo>
                          <a:pt x="74" y="47"/>
                        </a:lnTo>
                        <a:lnTo>
                          <a:pt x="108" y="62"/>
                        </a:lnTo>
                        <a:lnTo>
                          <a:pt x="104" y="73"/>
                        </a:lnTo>
                        <a:lnTo>
                          <a:pt x="115" y="72"/>
                        </a:lnTo>
                        <a:lnTo>
                          <a:pt x="114" y="87"/>
                        </a:lnTo>
                        <a:lnTo>
                          <a:pt x="148" y="116"/>
                        </a:lnTo>
                        <a:lnTo>
                          <a:pt x="144" y="154"/>
                        </a:lnTo>
                        <a:lnTo>
                          <a:pt x="129" y="155"/>
                        </a:lnTo>
                        <a:lnTo>
                          <a:pt x="99" y="133"/>
                        </a:lnTo>
                        <a:lnTo>
                          <a:pt x="50" y="54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A3CCB8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/>
                  </a:p>
                </p:txBody>
              </p:sp>
              <p:sp>
                <p:nvSpPr>
                  <p:cNvPr id="297" name="Freeform 10"/>
                  <p:cNvSpPr>
                    <a:spLocks/>
                  </p:cNvSpPr>
                  <p:nvPr/>
                </p:nvSpPr>
                <p:spPr bwMode="auto">
                  <a:xfrm>
                    <a:off x="4519" y="3510"/>
                    <a:ext cx="125" cy="40"/>
                  </a:xfrm>
                  <a:custGeom>
                    <a:avLst/>
                    <a:gdLst>
                      <a:gd name="T0" fmla="*/ 0 w 125"/>
                      <a:gd name="T1" fmla="*/ 11 h 40"/>
                      <a:gd name="T2" fmla="*/ 0 w 125"/>
                      <a:gd name="T3" fmla="*/ 11 h 40"/>
                      <a:gd name="T4" fmla="*/ 8 w 125"/>
                      <a:gd name="T5" fmla="*/ 0 h 40"/>
                      <a:gd name="T6" fmla="*/ 95 w 125"/>
                      <a:gd name="T7" fmla="*/ 12 h 40"/>
                      <a:gd name="T8" fmla="*/ 104 w 125"/>
                      <a:gd name="T9" fmla="*/ 22 h 40"/>
                      <a:gd name="T10" fmla="*/ 122 w 125"/>
                      <a:gd name="T11" fmla="*/ 26 h 40"/>
                      <a:gd name="T12" fmla="*/ 124 w 125"/>
                      <a:gd name="T13" fmla="*/ 39 h 40"/>
                      <a:gd name="T14" fmla="*/ 22 w 125"/>
                      <a:gd name="T15" fmla="*/ 21 h 40"/>
                      <a:gd name="T16" fmla="*/ 0 w 125"/>
                      <a:gd name="T17" fmla="*/ 11 h 40"/>
                      <a:gd name="T18" fmla="*/ 0 w 125"/>
                      <a:gd name="T19" fmla="*/ 11 h 4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25"/>
                      <a:gd name="T31" fmla="*/ 0 h 40"/>
                      <a:gd name="T32" fmla="*/ 125 w 125"/>
                      <a:gd name="T33" fmla="*/ 40 h 4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25" h="40">
                        <a:moveTo>
                          <a:pt x="0" y="11"/>
                        </a:moveTo>
                        <a:lnTo>
                          <a:pt x="0" y="11"/>
                        </a:lnTo>
                        <a:lnTo>
                          <a:pt x="8" y="0"/>
                        </a:lnTo>
                        <a:lnTo>
                          <a:pt x="95" y="12"/>
                        </a:lnTo>
                        <a:lnTo>
                          <a:pt x="104" y="22"/>
                        </a:lnTo>
                        <a:lnTo>
                          <a:pt x="122" y="26"/>
                        </a:lnTo>
                        <a:lnTo>
                          <a:pt x="124" y="39"/>
                        </a:lnTo>
                        <a:lnTo>
                          <a:pt x="22" y="21"/>
                        </a:lnTo>
                        <a:lnTo>
                          <a:pt x="0" y="11"/>
                        </a:lnTo>
                      </a:path>
                    </a:pathLst>
                  </a:custGeom>
                  <a:solidFill>
                    <a:srgbClr val="A3CCB8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/>
                  </a:p>
                </p:txBody>
              </p:sp>
              <p:sp>
                <p:nvSpPr>
                  <p:cNvPr id="298" name="Freeform 11"/>
                  <p:cNvSpPr>
                    <a:spLocks/>
                  </p:cNvSpPr>
                  <p:nvPr/>
                </p:nvSpPr>
                <p:spPr bwMode="auto">
                  <a:xfrm>
                    <a:off x="4568" y="3371"/>
                    <a:ext cx="136" cy="116"/>
                  </a:xfrm>
                  <a:custGeom>
                    <a:avLst/>
                    <a:gdLst>
                      <a:gd name="T0" fmla="*/ 0 w 136"/>
                      <a:gd name="T1" fmla="*/ 52 h 116"/>
                      <a:gd name="T2" fmla="*/ 0 w 136"/>
                      <a:gd name="T3" fmla="*/ 52 h 116"/>
                      <a:gd name="T4" fmla="*/ 9 w 136"/>
                      <a:gd name="T5" fmla="*/ 36 h 116"/>
                      <a:gd name="T6" fmla="*/ 21 w 136"/>
                      <a:gd name="T7" fmla="*/ 46 h 116"/>
                      <a:gd name="T8" fmla="*/ 62 w 136"/>
                      <a:gd name="T9" fmla="*/ 43 h 116"/>
                      <a:gd name="T10" fmla="*/ 75 w 136"/>
                      <a:gd name="T11" fmla="*/ 37 h 116"/>
                      <a:gd name="T12" fmla="*/ 93 w 136"/>
                      <a:gd name="T13" fmla="*/ 0 h 116"/>
                      <a:gd name="T14" fmla="*/ 117 w 136"/>
                      <a:gd name="T15" fmla="*/ 1 h 116"/>
                      <a:gd name="T16" fmla="*/ 112 w 136"/>
                      <a:gd name="T17" fmla="*/ 11 h 116"/>
                      <a:gd name="T18" fmla="*/ 135 w 136"/>
                      <a:gd name="T19" fmla="*/ 46 h 116"/>
                      <a:gd name="T20" fmla="*/ 122 w 136"/>
                      <a:gd name="T21" fmla="*/ 43 h 116"/>
                      <a:gd name="T22" fmla="*/ 99 w 136"/>
                      <a:gd name="T23" fmla="*/ 82 h 116"/>
                      <a:gd name="T24" fmla="*/ 95 w 136"/>
                      <a:gd name="T25" fmla="*/ 107 h 116"/>
                      <a:gd name="T26" fmla="*/ 81 w 136"/>
                      <a:gd name="T27" fmla="*/ 115 h 116"/>
                      <a:gd name="T28" fmla="*/ 55 w 136"/>
                      <a:gd name="T29" fmla="*/ 100 h 116"/>
                      <a:gd name="T30" fmla="*/ 40 w 136"/>
                      <a:gd name="T31" fmla="*/ 107 h 116"/>
                      <a:gd name="T32" fmla="*/ 37 w 136"/>
                      <a:gd name="T33" fmla="*/ 95 h 116"/>
                      <a:gd name="T34" fmla="*/ 17 w 136"/>
                      <a:gd name="T35" fmla="*/ 97 h 116"/>
                      <a:gd name="T36" fmla="*/ 0 w 136"/>
                      <a:gd name="T37" fmla="*/ 52 h 116"/>
                      <a:gd name="T38" fmla="*/ 0 w 136"/>
                      <a:gd name="T39" fmla="*/ 52 h 11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136"/>
                      <a:gd name="T61" fmla="*/ 0 h 116"/>
                      <a:gd name="T62" fmla="*/ 136 w 136"/>
                      <a:gd name="T63" fmla="*/ 116 h 116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136" h="116">
                        <a:moveTo>
                          <a:pt x="0" y="52"/>
                        </a:moveTo>
                        <a:lnTo>
                          <a:pt x="0" y="52"/>
                        </a:lnTo>
                        <a:lnTo>
                          <a:pt x="9" y="36"/>
                        </a:lnTo>
                        <a:lnTo>
                          <a:pt x="21" y="46"/>
                        </a:lnTo>
                        <a:lnTo>
                          <a:pt x="62" y="43"/>
                        </a:lnTo>
                        <a:lnTo>
                          <a:pt x="75" y="37"/>
                        </a:lnTo>
                        <a:lnTo>
                          <a:pt x="93" y="0"/>
                        </a:lnTo>
                        <a:lnTo>
                          <a:pt x="117" y="1"/>
                        </a:lnTo>
                        <a:lnTo>
                          <a:pt x="112" y="11"/>
                        </a:lnTo>
                        <a:lnTo>
                          <a:pt x="135" y="46"/>
                        </a:lnTo>
                        <a:lnTo>
                          <a:pt x="122" y="43"/>
                        </a:lnTo>
                        <a:lnTo>
                          <a:pt x="99" y="82"/>
                        </a:lnTo>
                        <a:lnTo>
                          <a:pt x="95" y="107"/>
                        </a:lnTo>
                        <a:lnTo>
                          <a:pt x="81" y="115"/>
                        </a:lnTo>
                        <a:lnTo>
                          <a:pt x="55" y="100"/>
                        </a:lnTo>
                        <a:lnTo>
                          <a:pt x="40" y="107"/>
                        </a:lnTo>
                        <a:lnTo>
                          <a:pt x="37" y="95"/>
                        </a:lnTo>
                        <a:lnTo>
                          <a:pt x="17" y="97"/>
                        </a:lnTo>
                        <a:lnTo>
                          <a:pt x="0" y="52"/>
                        </a:lnTo>
                      </a:path>
                    </a:pathLst>
                  </a:custGeom>
                  <a:solidFill>
                    <a:srgbClr val="A3CCB8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/>
                  </a:p>
                </p:txBody>
              </p:sp>
              <p:sp>
                <p:nvSpPr>
                  <p:cNvPr id="299" name="Freeform 12"/>
                  <p:cNvSpPr>
                    <a:spLocks/>
                  </p:cNvSpPr>
                  <p:nvPr/>
                </p:nvSpPr>
                <p:spPr bwMode="auto">
                  <a:xfrm>
                    <a:off x="4674" y="3544"/>
                    <a:ext cx="34" cy="9"/>
                  </a:xfrm>
                  <a:custGeom>
                    <a:avLst/>
                    <a:gdLst>
                      <a:gd name="T0" fmla="*/ 0 w 34"/>
                      <a:gd name="T1" fmla="*/ 2 h 9"/>
                      <a:gd name="T2" fmla="*/ 0 w 34"/>
                      <a:gd name="T3" fmla="*/ 2 h 9"/>
                      <a:gd name="T4" fmla="*/ 4 w 34"/>
                      <a:gd name="T5" fmla="*/ 8 h 9"/>
                      <a:gd name="T6" fmla="*/ 33 w 34"/>
                      <a:gd name="T7" fmla="*/ 3 h 9"/>
                      <a:gd name="T8" fmla="*/ 11 w 34"/>
                      <a:gd name="T9" fmla="*/ 0 h 9"/>
                      <a:gd name="T10" fmla="*/ 0 w 34"/>
                      <a:gd name="T11" fmla="*/ 2 h 9"/>
                      <a:gd name="T12" fmla="*/ 0 w 34"/>
                      <a:gd name="T13" fmla="*/ 2 h 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4"/>
                      <a:gd name="T22" fmla="*/ 0 h 9"/>
                      <a:gd name="T23" fmla="*/ 34 w 34"/>
                      <a:gd name="T24" fmla="*/ 9 h 9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4" h="9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4" y="8"/>
                        </a:lnTo>
                        <a:lnTo>
                          <a:pt x="33" y="3"/>
                        </a:lnTo>
                        <a:lnTo>
                          <a:pt x="11" y="0"/>
                        </a:lnTo>
                        <a:lnTo>
                          <a:pt x="0" y="2"/>
                        </a:lnTo>
                      </a:path>
                    </a:pathLst>
                  </a:custGeom>
                  <a:solidFill>
                    <a:srgbClr val="A3CCB8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/>
                  </a:p>
                </p:txBody>
              </p:sp>
              <p:sp>
                <p:nvSpPr>
                  <p:cNvPr id="300" name="Freeform 13"/>
                  <p:cNvSpPr>
                    <a:spLocks/>
                  </p:cNvSpPr>
                  <p:nvPr/>
                </p:nvSpPr>
                <p:spPr bwMode="auto">
                  <a:xfrm>
                    <a:off x="4703" y="3405"/>
                    <a:ext cx="85" cy="101"/>
                  </a:xfrm>
                  <a:custGeom>
                    <a:avLst/>
                    <a:gdLst>
                      <a:gd name="T0" fmla="*/ 0 w 85"/>
                      <a:gd name="T1" fmla="*/ 60 h 101"/>
                      <a:gd name="T2" fmla="*/ 0 w 85"/>
                      <a:gd name="T3" fmla="*/ 60 h 101"/>
                      <a:gd name="T4" fmla="*/ 10 w 85"/>
                      <a:gd name="T5" fmla="*/ 78 h 101"/>
                      <a:gd name="T6" fmla="*/ 7 w 85"/>
                      <a:gd name="T7" fmla="*/ 96 h 101"/>
                      <a:gd name="T8" fmla="*/ 21 w 85"/>
                      <a:gd name="T9" fmla="*/ 100 h 101"/>
                      <a:gd name="T10" fmla="*/ 19 w 85"/>
                      <a:gd name="T11" fmla="*/ 63 h 101"/>
                      <a:gd name="T12" fmla="*/ 28 w 85"/>
                      <a:gd name="T13" fmla="*/ 60 h 101"/>
                      <a:gd name="T14" fmla="*/ 30 w 85"/>
                      <a:gd name="T15" fmla="*/ 74 h 101"/>
                      <a:gd name="T16" fmla="*/ 37 w 85"/>
                      <a:gd name="T17" fmla="*/ 90 h 101"/>
                      <a:gd name="T18" fmla="*/ 53 w 85"/>
                      <a:gd name="T19" fmla="*/ 83 h 101"/>
                      <a:gd name="T20" fmla="*/ 34 w 85"/>
                      <a:gd name="T21" fmla="*/ 48 h 101"/>
                      <a:gd name="T22" fmla="*/ 62 w 85"/>
                      <a:gd name="T23" fmla="*/ 33 h 101"/>
                      <a:gd name="T24" fmla="*/ 25 w 85"/>
                      <a:gd name="T25" fmla="*/ 43 h 101"/>
                      <a:gd name="T26" fmla="*/ 19 w 85"/>
                      <a:gd name="T27" fmla="*/ 21 h 101"/>
                      <a:gd name="T28" fmla="*/ 74 w 85"/>
                      <a:gd name="T29" fmla="*/ 19 h 101"/>
                      <a:gd name="T30" fmla="*/ 84 w 85"/>
                      <a:gd name="T31" fmla="*/ 0 h 101"/>
                      <a:gd name="T32" fmla="*/ 68 w 85"/>
                      <a:gd name="T33" fmla="*/ 12 h 101"/>
                      <a:gd name="T34" fmla="*/ 28 w 85"/>
                      <a:gd name="T35" fmla="*/ 6 h 101"/>
                      <a:gd name="T36" fmla="*/ 15 w 85"/>
                      <a:gd name="T37" fmla="*/ 14 h 101"/>
                      <a:gd name="T38" fmla="*/ 0 w 85"/>
                      <a:gd name="T39" fmla="*/ 60 h 101"/>
                      <a:gd name="T40" fmla="*/ 0 w 85"/>
                      <a:gd name="T41" fmla="*/ 60 h 101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85"/>
                      <a:gd name="T64" fmla="*/ 0 h 101"/>
                      <a:gd name="T65" fmla="*/ 85 w 85"/>
                      <a:gd name="T66" fmla="*/ 101 h 101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85" h="101">
                        <a:moveTo>
                          <a:pt x="0" y="60"/>
                        </a:moveTo>
                        <a:lnTo>
                          <a:pt x="0" y="60"/>
                        </a:lnTo>
                        <a:lnTo>
                          <a:pt x="10" y="78"/>
                        </a:lnTo>
                        <a:lnTo>
                          <a:pt x="7" y="96"/>
                        </a:lnTo>
                        <a:lnTo>
                          <a:pt x="21" y="100"/>
                        </a:lnTo>
                        <a:lnTo>
                          <a:pt x="19" y="63"/>
                        </a:lnTo>
                        <a:lnTo>
                          <a:pt x="28" y="60"/>
                        </a:lnTo>
                        <a:lnTo>
                          <a:pt x="30" y="74"/>
                        </a:lnTo>
                        <a:lnTo>
                          <a:pt x="37" y="90"/>
                        </a:lnTo>
                        <a:lnTo>
                          <a:pt x="53" y="83"/>
                        </a:lnTo>
                        <a:lnTo>
                          <a:pt x="34" y="48"/>
                        </a:lnTo>
                        <a:lnTo>
                          <a:pt x="62" y="33"/>
                        </a:lnTo>
                        <a:lnTo>
                          <a:pt x="25" y="43"/>
                        </a:lnTo>
                        <a:lnTo>
                          <a:pt x="19" y="21"/>
                        </a:lnTo>
                        <a:lnTo>
                          <a:pt x="74" y="19"/>
                        </a:lnTo>
                        <a:lnTo>
                          <a:pt x="84" y="0"/>
                        </a:lnTo>
                        <a:lnTo>
                          <a:pt x="68" y="12"/>
                        </a:lnTo>
                        <a:lnTo>
                          <a:pt x="28" y="6"/>
                        </a:lnTo>
                        <a:lnTo>
                          <a:pt x="15" y="14"/>
                        </a:lnTo>
                        <a:lnTo>
                          <a:pt x="0" y="60"/>
                        </a:lnTo>
                      </a:path>
                    </a:pathLst>
                  </a:custGeom>
                  <a:solidFill>
                    <a:srgbClr val="A3CCB8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/>
                  </a:p>
                </p:txBody>
              </p:sp>
              <p:sp>
                <p:nvSpPr>
                  <p:cNvPr id="301" name="Freeform 14"/>
                  <p:cNvSpPr>
                    <a:spLocks/>
                  </p:cNvSpPr>
                  <p:nvPr/>
                </p:nvSpPr>
                <p:spPr bwMode="auto">
                  <a:xfrm>
                    <a:off x="4769" y="3545"/>
                    <a:ext cx="48" cy="26"/>
                  </a:xfrm>
                  <a:custGeom>
                    <a:avLst/>
                    <a:gdLst>
                      <a:gd name="T0" fmla="*/ 0 w 48"/>
                      <a:gd name="T1" fmla="*/ 15 h 26"/>
                      <a:gd name="T2" fmla="*/ 0 w 48"/>
                      <a:gd name="T3" fmla="*/ 15 h 26"/>
                      <a:gd name="T4" fmla="*/ 2 w 48"/>
                      <a:gd name="T5" fmla="*/ 25 h 26"/>
                      <a:gd name="T6" fmla="*/ 47 w 48"/>
                      <a:gd name="T7" fmla="*/ 0 h 26"/>
                      <a:gd name="T8" fmla="*/ 14 w 48"/>
                      <a:gd name="T9" fmla="*/ 7 h 26"/>
                      <a:gd name="T10" fmla="*/ 0 w 48"/>
                      <a:gd name="T11" fmla="*/ 15 h 26"/>
                      <a:gd name="T12" fmla="*/ 0 w 48"/>
                      <a:gd name="T13" fmla="*/ 15 h 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8"/>
                      <a:gd name="T22" fmla="*/ 0 h 26"/>
                      <a:gd name="T23" fmla="*/ 48 w 48"/>
                      <a:gd name="T24" fmla="*/ 26 h 2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8" h="26">
                        <a:moveTo>
                          <a:pt x="0" y="15"/>
                        </a:moveTo>
                        <a:lnTo>
                          <a:pt x="0" y="15"/>
                        </a:lnTo>
                        <a:lnTo>
                          <a:pt x="2" y="25"/>
                        </a:lnTo>
                        <a:lnTo>
                          <a:pt x="47" y="0"/>
                        </a:lnTo>
                        <a:lnTo>
                          <a:pt x="14" y="7"/>
                        </a:lnTo>
                        <a:lnTo>
                          <a:pt x="0" y="15"/>
                        </a:lnTo>
                      </a:path>
                    </a:pathLst>
                  </a:custGeom>
                  <a:solidFill>
                    <a:srgbClr val="A3CCB8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/>
                  </a:p>
                </p:txBody>
              </p:sp>
              <p:sp>
                <p:nvSpPr>
                  <p:cNvPr id="302" name="Freeform 15"/>
                  <p:cNvSpPr>
                    <a:spLocks/>
                  </p:cNvSpPr>
                  <p:nvPr/>
                </p:nvSpPr>
                <p:spPr bwMode="auto">
                  <a:xfrm>
                    <a:off x="4819" y="3400"/>
                    <a:ext cx="17" cy="42"/>
                  </a:xfrm>
                  <a:custGeom>
                    <a:avLst/>
                    <a:gdLst>
                      <a:gd name="T0" fmla="*/ 0 w 17"/>
                      <a:gd name="T1" fmla="*/ 14 h 42"/>
                      <a:gd name="T2" fmla="*/ 0 w 17"/>
                      <a:gd name="T3" fmla="*/ 14 h 42"/>
                      <a:gd name="T4" fmla="*/ 3 w 17"/>
                      <a:gd name="T5" fmla="*/ 33 h 42"/>
                      <a:gd name="T6" fmla="*/ 13 w 17"/>
                      <a:gd name="T7" fmla="*/ 41 h 42"/>
                      <a:gd name="T8" fmla="*/ 7 w 17"/>
                      <a:gd name="T9" fmla="*/ 24 h 42"/>
                      <a:gd name="T10" fmla="*/ 16 w 17"/>
                      <a:gd name="T11" fmla="*/ 21 h 42"/>
                      <a:gd name="T12" fmla="*/ 15 w 17"/>
                      <a:gd name="T13" fmla="*/ 8 h 42"/>
                      <a:gd name="T14" fmla="*/ 3 w 17"/>
                      <a:gd name="T15" fmla="*/ 17 h 42"/>
                      <a:gd name="T16" fmla="*/ 8 w 17"/>
                      <a:gd name="T17" fmla="*/ 0 h 42"/>
                      <a:gd name="T18" fmla="*/ 0 w 17"/>
                      <a:gd name="T19" fmla="*/ 14 h 42"/>
                      <a:gd name="T20" fmla="*/ 0 w 17"/>
                      <a:gd name="T21" fmla="*/ 14 h 42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7"/>
                      <a:gd name="T34" fmla="*/ 0 h 42"/>
                      <a:gd name="T35" fmla="*/ 17 w 17"/>
                      <a:gd name="T36" fmla="*/ 42 h 42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7" h="42">
                        <a:moveTo>
                          <a:pt x="0" y="14"/>
                        </a:moveTo>
                        <a:lnTo>
                          <a:pt x="0" y="14"/>
                        </a:lnTo>
                        <a:lnTo>
                          <a:pt x="3" y="33"/>
                        </a:lnTo>
                        <a:lnTo>
                          <a:pt x="13" y="41"/>
                        </a:lnTo>
                        <a:lnTo>
                          <a:pt x="7" y="24"/>
                        </a:lnTo>
                        <a:lnTo>
                          <a:pt x="16" y="21"/>
                        </a:lnTo>
                        <a:lnTo>
                          <a:pt x="15" y="8"/>
                        </a:lnTo>
                        <a:lnTo>
                          <a:pt x="3" y="17"/>
                        </a:lnTo>
                        <a:lnTo>
                          <a:pt x="8" y="0"/>
                        </a:lnTo>
                        <a:lnTo>
                          <a:pt x="0" y="14"/>
                        </a:lnTo>
                      </a:path>
                    </a:pathLst>
                  </a:custGeom>
                  <a:solidFill>
                    <a:srgbClr val="A3CCB8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/>
                  </a:p>
                </p:txBody>
              </p:sp>
              <p:sp>
                <p:nvSpPr>
                  <p:cNvPr id="303" name="Freeform 16"/>
                  <p:cNvSpPr>
                    <a:spLocks/>
                  </p:cNvSpPr>
                  <p:nvPr/>
                </p:nvSpPr>
                <p:spPr bwMode="auto">
                  <a:xfrm>
                    <a:off x="4826" y="3466"/>
                    <a:ext cx="40" cy="14"/>
                  </a:xfrm>
                  <a:custGeom>
                    <a:avLst/>
                    <a:gdLst>
                      <a:gd name="T0" fmla="*/ 0 w 40"/>
                      <a:gd name="T1" fmla="*/ 5 h 14"/>
                      <a:gd name="T2" fmla="*/ 0 w 40"/>
                      <a:gd name="T3" fmla="*/ 5 h 14"/>
                      <a:gd name="T4" fmla="*/ 22 w 40"/>
                      <a:gd name="T5" fmla="*/ 0 h 14"/>
                      <a:gd name="T6" fmla="*/ 39 w 40"/>
                      <a:gd name="T7" fmla="*/ 13 h 14"/>
                      <a:gd name="T8" fmla="*/ 0 w 40"/>
                      <a:gd name="T9" fmla="*/ 5 h 14"/>
                      <a:gd name="T10" fmla="*/ 0 w 40"/>
                      <a:gd name="T11" fmla="*/ 5 h 1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0"/>
                      <a:gd name="T19" fmla="*/ 0 h 14"/>
                      <a:gd name="T20" fmla="*/ 40 w 40"/>
                      <a:gd name="T21" fmla="*/ 14 h 1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0" h="14">
                        <a:moveTo>
                          <a:pt x="0" y="5"/>
                        </a:moveTo>
                        <a:lnTo>
                          <a:pt x="0" y="5"/>
                        </a:lnTo>
                        <a:lnTo>
                          <a:pt x="22" y="0"/>
                        </a:lnTo>
                        <a:lnTo>
                          <a:pt x="39" y="13"/>
                        </a:lnTo>
                        <a:lnTo>
                          <a:pt x="0" y="5"/>
                        </a:lnTo>
                      </a:path>
                    </a:pathLst>
                  </a:custGeom>
                  <a:solidFill>
                    <a:srgbClr val="A3CCB8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/>
                  </a:p>
                </p:txBody>
              </p:sp>
              <p:sp>
                <p:nvSpPr>
                  <p:cNvPr id="304" name="Freeform 17"/>
                  <p:cNvSpPr>
                    <a:spLocks/>
                  </p:cNvSpPr>
                  <p:nvPr/>
                </p:nvSpPr>
                <p:spPr bwMode="auto">
                  <a:xfrm>
                    <a:off x="4865" y="3434"/>
                    <a:ext cx="144" cy="119"/>
                  </a:xfrm>
                  <a:custGeom>
                    <a:avLst/>
                    <a:gdLst>
                      <a:gd name="T0" fmla="*/ 0 w 144"/>
                      <a:gd name="T1" fmla="*/ 15 h 119"/>
                      <a:gd name="T2" fmla="*/ 0 w 144"/>
                      <a:gd name="T3" fmla="*/ 15 h 119"/>
                      <a:gd name="T4" fmla="*/ 21 w 144"/>
                      <a:gd name="T5" fmla="*/ 26 h 119"/>
                      <a:gd name="T6" fmla="*/ 42 w 144"/>
                      <a:gd name="T7" fmla="*/ 23 h 119"/>
                      <a:gd name="T8" fmla="*/ 16 w 144"/>
                      <a:gd name="T9" fmla="*/ 32 h 119"/>
                      <a:gd name="T10" fmla="*/ 28 w 144"/>
                      <a:gd name="T11" fmla="*/ 51 h 119"/>
                      <a:gd name="T12" fmla="*/ 41 w 144"/>
                      <a:gd name="T13" fmla="*/ 35 h 119"/>
                      <a:gd name="T14" fmla="*/ 49 w 144"/>
                      <a:gd name="T15" fmla="*/ 51 h 119"/>
                      <a:gd name="T16" fmla="*/ 100 w 144"/>
                      <a:gd name="T17" fmla="*/ 69 h 119"/>
                      <a:gd name="T18" fmla="*/ 113 w 144"/>
                      <a:gd name="T19" fmla="*/ 98 h 119"/>
                      <a:gd name="T20" fmla="*/ 103 w 144"/>
                      <a:gd name="T21" fmla="*/ 97 h 119"/>
                      <a:gd name="T22" fmla="*/ 95 w 144"/>
                      <a:gd name="T23" fmla="*/ 110 h 119"/>
                      <a:gd name="T24" fmla="*/ 126 w 144"/>
                      <a:gd name="T25" fmla="*/ 104 h 119"/>
                      <a:gd name="T26" fmla="*/ 143 w 144"/>
                      <a:gd name="T27" fmla="*/ 118 h 119"/>
                      <a:gd name="T28" fmla="*/ 141 w 144"/>
                      <a:gd name="T29" fmla="*/ 30 h 119"/>
                      <a:gd name="T30" fmla="*/ 97 w 144"/>
                      <a:gd name="T31" fmla="*/ 15 h 119"/>
                      <a:gd name="T32" fmla="*/ 61 w 144"/>
                      <a:gd name="T33" fmla="*/ 41 h 119"/>
                      <a:gd name="T34" fmla="*/ 47 w 144"/>
                      <a:gd name="T35" fmla="*/ 27 h 119"/>
                      <a:gd name="T36" fmla="*/ 43 w 144"/>
                      <a:gd name="T37" fmla="*/ 6 h 119"/>
                      <a:gd name="T38" fmla="*/ 21 w 144"/>
                      <a:gd name="T39" fmla="*/ 0 h 119"/>
                      <a:gd name="T40" fmla="*/ 0 w 144"/>
                      <a:gd name="T41" fmla="*/ 15 h 119"/>
                      <a:gd name="T42" fmla="*/ 0 w 144"/>
                      <a:gd name="T43" fmla="*/ 15 h 119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44"/>
                      <a:gd name="T67" fmla="*/ 0 h 119"/>
                      <a:gd name="T68" fmla="*/ 144 w 144"/>
                      <a:gd name="T69" fmla="*/ 119 h 119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44" h="119">
                        <a:moveTo>
                          <a:pt x="0" y="15"/>
                        </a:moveTo>
                        <a:lnTo>
                          <a:pt x="0" y="15"/>
                        </a:lnTo>
                        <a:lnTo>
                          <a:pt x="21" y="26"/>
                        </a:lnTo>
                        <a:lnTo>
                          <a:pt x="42" y="23"/>
                        </a:lnTo>
                        <a:lnTo>
                          <a:pt x="16" y="32"/>
                        </a:lnTo>
                        <a:lnTo>
                          <a:pt x="28" y="51"/>
                        </a:lnTo>
                        <a:lnTo>
                          <a:pt x="41" y="35"/>
                        </a:lnTo>
                        <a:lnTo>
                          <a:pt x="49" y="51"/>
                        </a:lnTo>
                        <a:lnTo>
                          <a:pt x="100" y="69"/>
                        </a:lnTo>
                        <a:lnTo>
                          <a:pt x="113" y="98"/>
                        </a:lnTo>
                        <a:lnTo>
                          <a:pt x="103" y="97"/>
                        </a:lnTo>
                        <a:lnTo>
                          <a:pt x="95" y="110"/>
                        </a:lnTo>
                        <a:lnTo>
                          <a:pt x="126" y="104"/>
                        </a:lnTo>
                        <a:lnTo>
                          <a:pt x="143" y="118"/>
                        </a:lnTo>
                        <a:lnTo>
                          <a:pt x="141" y="30"/>
                        </a:lnTo>
                        <a:lnTo>
                          <a:pt x="97" y="15"/>
                        </a:lnTo>
                        <a:lnTo>
                          <a:pt x="61" y="41"/>
                        </a:lnTo>
                        <a:lnTo>
                          <a:pt x="47" y="27"/>
                        </a:lnTo>
                        <a:lnTo>
                          <a:pt x="43" y="6"/>
                        </a:lnTo>
                        <a:lnTo>
                          <a:pt x="21" y="0"/>
                        </a:lnTo>
                        <a:lnTo>
                          <a:pt x="0" y="15"/>
                        </a:lnTo>
                      </a:path>
                    </a:pathLst>
                  </a:custGeom>
                  <a:solidFill>
                    <a:srgbClr val="A3CCB8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/>
                  </a:p>
                </p:txBody>
              </p:sp>
              <p:sp>
                <p:nvSpPr>
                  <p:cNvPr id="305" name="Freeform 18"/>
                  <p:cNvSpPr>
                    <a:spLocks/>
                  </p:cNvSpPr>
                  <p:nvPr/>
                </p:nvSpPr>
                <p:spPr bwMode="auto">
                  <a:xfrm>
                    <a:off x="4871" y="3526"/>
                    <a:ext cx="7" cy="11"/>
                  </a:xfrm>
                  <a:custGeom>
                    <a:avLst/>
                    <a:gdLst>
                      <a:gd name="T0" fmla="*/ 0 w 7"/>
                      <a:gd name="T1" fmla="*/ 10 h 11"/>
                      <a:gd name="T2" fmla="*/ 0 w 7"/>
                      <a:gd name="T3" fmla="*/ 10 h 11"/>
                      <a:gd name="T4" fmla="*/ 3 w 7"/>
                      <a:gd name="T5" fmla="*/ 0 h 11"/>
                      <a:gd name="T6" fmla="*/ 6 w 7"/>
                      <a:gd name="T7" fmla="*/ 6 h 11"/>
                      <a:gd name="T8" fmla="*/ 0 w 7"/>
                      <a:gd name="T9" fmla="*/ 10 h 11"/>
                      <a:gd name="T10" fmla="*/ 0 w 7"/>
                      <a:gd name="T11" fmla="*/ 10 h 1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"/>
                      <a:gd name="T19" fmla="*/ 0 h 11"/>
                      <a:gd name="T20" fmla="*/ 7 w 7"/>
                      <a:gd name="T21" fmla="*/ 11 h 1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" h="11">
                        <a:moveTo>
                          <a:pt x="0" y="10"/>
                        </a:moveTo>
                        <a:lnTo>
                          <a:pt x="0" y="10"/>
                        </a:lnTo>
                        <a:lnTo>
                          <a:pt x="3" y="0"/>
                        </a:lnTo>
                        <a:lnTo>
                          <a:pt x="6" y="6"/>
                        </a:lnTo>
                        <a:lnTo>
                          <a:pt x="0" y="10"/>
                        </a:lnTo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/>
                  </a:p>
                </p:txBody>
              </p:sp>
            </p:grpSp>
            <p:sp>
              <p:nvSpPr>
                <p:cNvPr id="239" name="Freeform 2566"/>
                <p:cNvSpPr>
                  <a:spLocks/>
                </p:cNvSpPr>
                <p:nvPr/>
              </p:nvSpPr>
              <p:spPr bwMode="auto">
                <a:xfrm>
                  <a:off x="6696667" y="4006810"/>
                  <a:ext cx="40874" cy="79869"/>
                </a:xfrm>
                <a:custGeom>
                  <a:avLst/>
                  <a:gdLst>
                    <a:gd name="T0" fmla="*/ 0 w 25"/>
                    <a:gd name="T1" fmla="*/ 29348570 h 46"/>
                    <a:gd name="T2" fmla="*/ 0 w 25"/>
                    <a:gd name="T3" fmla="*/ 29348570 h 46"/>
                    <a:gd name="T4" fmla="*/ 16003094 w 25"/>
                    <a:gd name="T5" fmla="*/ 73372696 h 46"/>
                    <a:gd name="T6" fmla="*/ 42676691 w 25"/>
                    <a:gd name="T7" fmla="*/ 0 h 46"/>
                    <a:gd name="T8" fmla="*/ 19559484 w 25"/>
                    <a:gd name="T9" fmla="*/ 1630618 h 46"/>
                    <a:gd name="T10" fmla="*/ 0 w 25"/>
                    <a:gd name="T11" fmla="*/ 29348570 h 46"/>
                    <a:gd name="T12" fmla="*/ 0 w 25"/>
                    <a:gd name="T13" fmla="*/ 29348570 h 4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5"/>
                    <a:gd name="T22" fmla="*/ 0 h 46"/>
                    <a:gd name="T23" fmla="*/ 25 w 25"/>
                    <a:gd name="T24" fmla="*/ 46 h 4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5" h="46">
                      <a:moveTo>
                        <a:pt x="0" y="18"/>
                      </a:moveTo>
                      <a:lnTo>
                        <a:pt x="0" y="18"/>
                      </a:lnTo>
                      <a:lnTo>
                        <a:pt x="9" y="45"/>
                      </a:lnTo>
                      <a:lnTo>
                        <a:pt x="24" y="0"/>
                      </a:lnTo>
                      <a:lnTo>
                        <a:pt x="11" y="1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297A66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/>
                </a:p>
              </p:txBody>
            </p:sp>
            <p:sp>
              <p:nvSpPr>
                <p:cNvPr id="240" name="Freeform 2567"/>
                <p:cNvSpPr>
                  <a:spLocks/>
                </p:cNvSpPr>
                <p:nvPr/>
              </p:nvSpPr>
              <p:spPr bwMode="auto">
                <a:xfrm>
                  <a:off x="5612513" y="3715398"/>
                  <a:ext cx="611173" cy="710184"/>
                </a:xfrm>
                <a:custGeom>
                  <a:avLst/>
                  <a:gdLst>
                    <a:gd name="T0" fmla="*/ 0 w 401"/>
                    <a:gd name="T1" fmla="*/ 310135055 h 399"/>
                    <a:gd name="T2" fmla="*/ 64899953 w 401"/>
                    <a:gd name="T3" fmla="*/ 294713849 h 399"/>
                    <a:gd name="T4" fmla="*/ 50993623 w 401"/>
                    <a:gd name="T5" fmla="*/ 203901388 h 399"/>
                    <a:gd name="T6" fmla="*/ 140617183 w 401"/>
                    <a:gd name="T7" fmla="*/ 128508783 h 399"/>
                    <a:gd name="T8" fmla="*/ 152979608 w 401"/>
                    <a:gd name="T9" fmla="*/ 94239436 h 399"/>
                    <a:gd name="T10" fmla="*/ 125164463 w 401"/>
                    <a:gd name="T11" fmla="*/ 32555890 h 399"/>
                    <a:gd name="T12" fmla="*/ 202426860 w 401"/>
                    <a:gd name="T13" fmla="*/ 13707744 h 399"/>
                    <a:gd name="T14" fmla="*/ 258055907 w 401"/>
                    <a:gd name="T15" fmla="*/ 11994277 h 399"/>
                    <a:gd name="T16" fmla="*/ 242604430 w 401"/>
                    <a:gd name="T17" fmla="*/ 83959921 h 399"/>
                    <a:gd name="T18" fmla="*/ 230242005 w 401"/>
                    <a:gd name="T19" fmla="*/ 130222251 h 399"/>
                    <a:gd name="T20" fmla="*/ 251875316 w 401"/>
                    <a:gd name="T21" fmla="*/ 185053247 h 399"/>
                    <a:gd name="T22" fmla="*/ 418762536 w 401"/>
                    <a:gd name="T23" fmla="*/ 243311137 h 399"/>
                    <a:gd name="T24" fmla="*/ 435760404 w 401"/>
                    <a:gd name="T25" fmla="*/ 203901388 h 399"/>
                    <a:gd name="T26" fmla="*/ 446576438 w 401"/>
                    <a:gd name="T27" fmla="*/ 236457268 h 399"/>
                    <a:gd name="T28" fmla="*/ 499115190 w 401"/>
                    <a:gd name="T29" fmla="*/ 209041790 h 399"/>
                    <a:gd name="T30" fmla="*/ 596465711 w 401"/>
                    <a:gd name="T31" fmla="*/ 191907116 h 399"/>
                    <a:gd name="T32" fmla="*/ 610373284 w 401"/>
                    <a:gd name="T33" fmla="*/ 226176463 h 399"/>
                    <a:gd name="T34" fmla="*/ 517658205 w 401"/>
                    <a:gd name="T35" fmla="*/ 354685288 h 399"/>
                    <a:gd name="T36" fmla="*/ 496024894 w 401"/>
                    <a:gd name="T37" fmla="*/ 325556261 h 399"/>
                    <a:gd name="T38" fmla="*/ 508386076 w 401"/>
                    <a:gd name="T39" fmla="*/ 275865708 h 399"/>
                    <a:gd name="T40" fmla="*/ 429578570 w 401"/>
                    <a:gd name="T41" fmla="*/ 239884202 h 399"/>
                    <a:gd name="T42" fmla="*/ 431123717 w 401"/>
                    <a:gd name="T43" fmla="*/ 272438773 h 399"/>
                    <a:gd name="T44" fmla="*/ 431123717 w 401"/>
                    <a:gd name="T45" fmla="*/ 296427316 h 399"/>
                    <a:gd name="T46" fmla="*/ 420307683 w 401"/>
                    <a:gd name="T47" fmla="*/ 351258353 h 399"/>
                    <a:gd name="T48" fmla="*/ 256510760 w 401"/>
                    <a:gd name="T49" fmla="*/ 505469106 h 399"/>
                    <a:gd name="T50" fmla="*/ 194701121 w 401"/>
                    <a:gd name="T51" fmla="*/ 681954934 h 399"/>
                    <a:gd name="T52" fmla="*/ 128256001 w 401"/>
                    <a:gd name="T53" fmla="*/ 507182573 h 399"/>
                    <a:gd name="T54" fmla="*/ 97350561 w 401"/>
                    <a:gd name="T55" fmla="*/ 346117951 h 399"/>
                    <a:gd name="T56" fmla="*/ 78807526 w 401"/>
                    <a:gd name="T57" fmla="*/ 371819961 h 399"/>
                    <a:gd name="T58" fmla="*/ 18543021 w 401"/>
                    <a:gd name="T59" fmla="*/ 344404484 h 399"/>
                    <a:gd name="T60" fmla="*/ 18543021 w 401"/>
                    <a:gd name="T61" fmla="*/ 330696663 h 399"/>
                    <a:gd name="T62" fmla="*/ 0 w 401"/>
                    <a:gd name="T63" fmla="*/ 310135055 h 39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01"/>
                    <a:gd name="T97" fmla="*/ 0 h 399"/>
                    <a:gd name="T98" fmla="*/ 401 w 401"/>
                    <a:gd name="T99" fmla="*/ 399 h 39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01" h="399">
                      <a:moveTo>
                        <a:pt x="0" y="181"/>
                      </a:moveTo>
                      <a:lnTo>
                        <a:pt x="0" y="181"/>
                      </a:lnTo>
                      <a:lnTo>
                        <a:pt x="11" y="172"/>
                      </a:lnTo>
                      <a:lnTo>
                        <a:pt x="42" y="172"/>
                      </a:lnTo>
                      <a:lnTo>
                        <a:pt x="20" y="130"/>
                      </a:lnTo>
                      <a:lnTo>
                        <a:pt x="33" y="119"/>
                      </a:lnTo>
                      <a:lnTo>
                        <a:pt x="51" y="120"/>
                      </a:lnTo>
                      <a:lnTo>
                        <a:pt x="91" y="75"/>
                      </a:lnTo>
                      <a:lnTo>
                        <a:pt x="88" y="62"/>
                      </a:lnTo>
                      <a:lnTo>
                        <a:pt x="99" y="55"/>
                      </a:lnTo>
                      <a:lnTo>
                        <a:pt x="81" y="41"/>
                      </a:lnTo>
                      <a:lnTo>
                        <a:pt x="81" y="19"/>
                      </a:lnTo>
                      <a:lnTo>
                        <a:pt x="120" y="19"/>
                      </a:lnTo>
                      <a:lnTo>
                        <a:pt x="131" y="8"/>
                      </a:lnTo>
                      <a:lnTo>
                        <a:pt x="152" y="0"/>
                      </a:lnTo>
                      <a:lnTo>
                        <a:pt x="167" y="7"/>
                      </a:lnTo>
                      <a:lnTo>
                        <a:pt x="148" y="30"/>
                      </a:lnTo>
                      <a:lnTo>
                        <a:pt x="157" y="49"/>
                      </a:lnTo>
                      <a:lnTo>
                        <a:pt x="142" y="52"/>
                      </a:lnTo>
                      <a:lnTo>
                        <a:pt x="149" y="76"/>
                      </a:lnTo>
                      <a:lnTo>
                        <a:pt x="177" y="86"/>
                      </a:lnTo>
                      <a:lnTo>
                        <a:pt x="163" y="108"/>
                      </a:lnTo>
                      <a:lnTo>
                        <a:pt x="200" y="129"/>
                      </a:lnTo>
                      <a:lnTo>
                        <a:pt x="271" y="142"/>
                      </a:lnTo>
                      <a:lnTo>
                        <a:pt x="273" y="121"/>
                      </a:lnTo>
                      <a:lnTo>
                        <a:pt x="282" y="119"/>
                      </a:lnTo>
                      <a:lnTo>
                        <a:pt x="284" y="129"/>
                      </a:lnTo>
                      <a:lnTo>
                        <a:pt x="289" y="138"/>
                      </a:lnTo>
                      <a:lnTo>
                        <a:pt x="325" y="134"/>
                      </a:lnTo>
                      <a:lnTo>
                        <a:pt x="323" y="122"/>
                      </a:lnTo>
                      <a:lnTo>
                        <a:pt x="382" y="97"/>
                      </a:lnTo>
                      <a:lnTo>
                        <a:pt x="386" y="112"/>
                      </a:lnTo>
                      <a:lnTo>
                        <a:pt x="400" y="117"/>
                      </a:lnTo>
                      <a:lnTo>
                        <a:pt x="395" y="132"/>
                      </a:lnTo>
                      <a:lnTo>
                        <a:pt x="370" y="141"/>
                      </a:lnTo>
                      <a:lnTo>
                        <a:pt x="335" y="207"/>
                      </a:lnTo>
                      <a:lnTo>
                        <a:pt x="328" y="180"/>
                      </a:lnTo>
                      <a:lnTo>
                        <a:pt x="321" y="190"/>
                      </a:lnTo>
                      <a:lnTo>
                        <a:pt x="313" y="178"/>
                      </a:lnTo>
                      <a:lnTo>
                        <a:pt x="329" y="161"/>
                      </a:lnTo>
                      <a:lnTo>
                        <a:pt x="298" y="159"/>
                      </a:lnTo>
                      <a:lnTo>
                        <a:pt x="278" y="140"/>
                      </a:lnTo>
                      <a:lnTo>
                        <a:pt x="272" y="151"/>
                      </a:lnTo>
                      <a:lnTo>
                        <a:pt x="279" y="159"/>
                      </a:lnTo>
                      <a:lnTo>
                        <a:pt x="270" y="165"/>
                      </a:lnTo>
                      <a:lnTo>
                        <a:pt x="279" y="173"/>
                      </a:lnTo>
                      <a:lnTo>
                        <a:pt x="284" y="211"/>
                      </a:lnTo>
                      <a:lnTo>
                        <a:pt x="272" y="205"/>
                      </a:lnTo>
                      <a:lnTo>
                        <a:pt x="249" y="234"/>
                      </a:lnTo>
                      <a:lnTo>
                        <a:pt x="166" y="295"/>
                      </a:lnTo>
                      <a:lnTo>
                        <a:pt x="160" y="369"/>
                      </a:lnTo>
                      <a:lnTo>
                        <a:pt x="126" y="398"/>
                      </a:lnTo>
                      <a:lnTo>
                        <a:pt x="95" y="341"/>
                      </a:lnTo>
                      <a:lnTo>
                        <a:pt x="83" y="296"/>
                      </a:lnTo>
                      <a:lnTo>
                        <a:pt x="72" y="285"/>
                      </a:lnTo>
                      <a:lnTo>
                        <a:pt x="63" y="202"/>
                      </a:lnTo>
                      <a:lnTo>
                        <a:pt x="56" y="199"/>
                      </a:lnTo>
                      <a:lnTo>
                        <a:pt x="51" y="217"/>
                      </a:lnTo>
                      <a:lnTo>
                        <a:pt x="32" y="223"/>
                      </a:lnTo>
                      <a:lnTo>
                        <a:pt x="12" y="201"/>
                      </a:lnTo>
                      <a:lnTo>
                        <a:pt x="31" y="189"/>
                      </a:lnTo>
                      <a:lnTo>
                        <a:pt x="12" y="193"/>
                      </a:lnTo>
                      <a:lnTo>
                        <a:pt x="0" y="181"/>
                      </a:lnTo>
                    </a:path>
                  </a:pathLst>
                </a:custGeom>
                <a:solidFill>
                  <a:srgbClr val="297A66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/>
                </a:p>
              </p:txBody>
            </p:sp>
            <p:sp>
              <p:nvSpPr>
                <p:cNvPr id="241" name="Freeform 2568"/>
                <p:cNvSpPr>
                  <a:spLocks/>
                </p:cNvSpPr>
                <p:nvPr/>
              </p:nvSpPr>
              <p:spPr bwMode="auto">
                <a:xfrm>
                  <a:off x="6023208" y="3234028"/>
                  <a:ext cx="663727" cy="325951"/>
                </a:xfrm>
                <a:custGeom>
                  <a:avLst/>
                  <a:gdLst>
                    <a:gd name="T0" fmla="*/ 0 w 434"/>
                    <a:gd name="T1" fmla="*/ 97804222 h 183"/>
                    <a:gd name="T2" fmla="*/ 0 w 434"/>
                    <a:gd name="T3" fmla="*/ 97804222 h 183"/>
                    <a:gd name="T4" fmla="*/ 21780710 w 434"/>
                    <a:gd name="T5" fmla="*/ 130405179 h 183"/>
                    <a:gd name="T6" fmla="*/ 51342202 w 434"/>
                    <a:gd name="T7" fmla="*/ 140699736 h 183"/>
                    <a:gd name="T8" fmla="*/ 63787960 w 434"/>
                    <a:gd name="T9" fmla="*/ 207618979 h 183"/>
                    <a:gd name="T10" fmla="*/ 157136156 w 434"/>
                    <a:gd name="T11" fmla="*/ 233356025 h 183"/>
                    <a:gd name="T12" fmla="*/ 197588027 w 434"/>
                    <a:gd name="T13" fmla="*/ 279684804 h 183"/>
                    <a:gd name="T14" fmla="*/ 273821727 w 434"/>
                    <a:gd name="T15" fmla="*/ 276252848 h 183"/>
                    <a:gd name="T16" fmla="*/ 360947101 w 434"/>
                    <a:gd name="T17" fmla="*/ 312285761 h 183"/>
                    <a:gd name="T18" fmla="*/ 477632633 w 434"/>
                    <a:gd name="T19" fmla="*/ 279684804 h 183"/>
                    <a:gd name="T20" fmla="*/ 513416994 w 434"/>
                    <a:gd name="T21" fmla="*/ 253946448 h 183"/>
                    <a:gd name="T22" fmla="*/ 513416994 w 434"/>
                    <a:gd name="T23" fmla="*/ 217913535 h 183"/>
                    <a:gd name="T24" fmla="*/ 546088045 w 434"/>
                    <a:gd name="T25" fmla="*/ 221345491 h 183"/>
                    <a:gd name="T26" fmla="*/ 616100113 w 434"/>
                    <a:gd name="T27" fmla="*/ 169870047 h 183"/>
                    <a:gd name="T28" fmla="*/ 673665330 w 434"/>
                    <a:gd name="T29" fmla="*/ 166438092 h 183"/>
                    <a:gd name="T30" fmla="*/ 645660348 w 434"/>
                    <a:gd name="T31" fmla="*/ 126973224 h 183"/>
                    <a:gd name="T32" fmla="*/ 591207349 w 434"/>
                    <a:gd name="T33" fmla="*/ 137269090 h 183"/>
                    <a:gd name="T34" fmla="*/ 591207349 w 434"/>
                    <a:gd name="T35" fmla="*/ 92656289 h 183"/>
                    <a:gd name="T36" fmla="*/ 605209762 w 434"/>
                    <a:gd name="T37" fmla="*/ 68633890 h 183"/>
                    <a:gd name="T38" fmla="*/ 566314585 w 434"/>
                    <a:gd name="T39" fmla="*/ 61771289 h 183"/>
                    <a:gd name="T40" fmla="*/ 465186875 w 434"/>
                    <a:gd name="T41" fmla="*/ 89224334 h 183"/>
                    <a:gd name="T42" fmla="*/ 378061578 w 434"/>
                    <a:gd name="T43" fmla="*/ 49759445 h 183"/>
                    <a:gd name="T44" fmla="*/ 320496438 w 434"/>
                    <a:gd name="T45" fmla="*/ 54907378 h 183"/>
                    <a:gd name="T46" fmla="*/ 300271146 w 434"/>
                    <a:gd name="T47" fmla="*/ 22306411 h 183"/>
                    <a:gd name="T48" fmla="*/ 244261492 w 434"/>
                    <a:gd name="T49" fmla="*/ 0 h 183"/>
                    <a:gd name="T50" fmla="*/ 214701257 w 434"/>
                    <a:gd name="T51" fmla="*/ 24022389 h 183"/>
                    <a:gd name="T52" fmla="*/ 213145849 w 434"/>
                    <a:gd name="T53" fmla="*/ 68633890 h 183"/>
                    <a:gd name="T54" fmla="*/ 85569928 w 434"/>
                    <a:gd name="T55" fmla="*/ 48043467 h 183"/>
                    <a:gd name="T56" fmla="*/ 0 w 434"/>
                    <a:gd name="T57" fmla="*/ 97804222 h 183"/>
                    <a:gd name="T58" fmla="*/ 0 w 434"/>
                    <a:gd name="T59" fmla="*/ 97804222 h 183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434"/>
                    <a:gd name="T91" fmla="*/ 0 h 183"/>
                    <a:gd name="T92" fmla="*/ 434 w 434"/>
                    <a:gd name="T93" fmla="*/ 183 h 183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434" h="183">
                      <a:moveTo>
                        <a:pt x="0" y="57"/>
                      </a:moveTo>
                      <a:lnTo>
                        <a:pt x="0" y="57"/>
                      </a:lnTo>
                      <a:lnTo>
                        <a:pt x="14" y="76"/>
                      </a:lnTo>
                      <a:lnTo>
                        <a:pt x="33" y="82"/>
                      </a:lnTo>
                      <a:lnTo>
                        <a:pt x="41" y="121"/>
                      </a:lnTo>
                      <a:lnTo>
                        <a:pt x="101" y="136"/>
                      </a:lnTo>
                      <a:lnTo>
                        <a:pt x="127" y="163"/>
                      </a:lnTo>
                      <a:lnTo>
                        <a:pt x="176" y="161"/>
                      </a:lnTo>
                      <a:lnTo>
                        <a:pt x="232" y="182"/>
                      </a:lnTo>
                      <a:lnTo>
                        <a:pt x="307" y="163"/>
                      </a:lnTo>
                      <a:lnTo>
                        <a:pt x="330" y="148"/>
                      </a:lnTo>
                      <a:lnTo>
                        <a:pt x="330" y="127"/>
                      </a:lnTo>
                      <a:lnTo>
                        <a:pt x="351" y="129"/>
                      </a:lnTo>
                      <a:lnTo>
                        <a:pt x="396" y="99"/>
                      </a:lnTo>
                      <a:lnTo>
                        <a:pt x="433" y="97"/>
                      </a:lnTo>
                      <a:lnTo>
                        <a:pt x="415" y="74"/>
                      </a:lnTo>
                      <a:lnTo>
                        <a:pt x="380" y="80"/>
                      </a:lnTo>
                      <a:lnTo>
                        <a:pt x="380" y="54"/>
                      </a:lnTo>
                      <a:lnTo>
                        <a:pt x="389" y="40"/>
                      </a:lnTo>
                      <a:lnTo>
                        <a:pt x="364" y="36"/>
                      </a:lnTo>
                      <a:lnTo>
                        <a:pt x="299" y="52"/>
                      </a:lnTo>
                      <a:lnTo>
                        <a:pt x="243" y="29"/>
                      </a:lnTo>
                      <a:lnTo>
                        <a:pt x="206" y="32"/>
                      </a:lnTo>
                      <a:lnTo>
                        <a:pt x="193" y="13"/>
                      </a:lnTo>
                      <a:lnTo>
                        <a:pt x="157" y="0"/>
                      </a:lnTo>
                      <a:lnTo>
                        <a:pt x="138" y="14"/>
                      </a:lnTo>
                      <a:lnTo>
                        <a:pt x="137" y="40"/>
                      </a:lnTo>
                      <a:lnTo>
                        <a:pt x="55" y="28"/>
                      </a:lnTo>
                      <a:lnTo>
                        <a:pt x="0" y="57"/>
                      </a:lnTo>
                    </a:path>
                  </a:pathLst>
                </a:custGeom>
                <a:solidFill>
                  <a:srgbClr val="A3CCB8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/>
                </a:p>
              </p:txBody>
            </p:sp>
            <p:sp>
              <p:nvSpPr>
                <p:cNvPr id="242" name="Freeform 2569"/>
                <p:cNvSpPr>
                  <a:spLocks/>
                </p:cNvSpPr>
                <p:nvPr/>
              </p:nvSpPr>
              <p:spPr bwMode="auto">
                <a:xfrm>
                  <a:off x="5277731" y="4008971"/>
                  <a:ext cx="155713" cy="211544"/>
                </a:xfrm>
                <a:custGeom>
                  <a:avLst/>
                  <a:gdLst>
                    <a:gd name="T0" fmla="*/ 0 w 105"/>
                    <a:gd name="T1" fmla="*/ 143570889 h 119"/>
                    <a:gd name="T2" fmla="*/ 0 w 105"/>
                    <a:gd name="T3" fmla="*/ 143570889 h 119"/>
                    <a:gd name="T4" fmla="*/ 20480870 w 105"/>
                    <a:gd name="T5" fmla="*/ 201682754 h 119"/>
                    <a:gd name="T6" fmla="*/ 57054450 w 105"/>
                    <a:gd name="T7" fmla="*/ 193136590 h 119"/>
                    <a:gd name="T8" fmla="*/ 114110109 w 105"/>
                    <a:gd name="T9" fmla="*/ 141860872 h 119"/>
                    <a:gd name="T10" fmla="*/ 112646586 w 105"/>
                    <a:gd name="T11" fmla="*/ 117932397 h 119"/>
                    <a:gd name="T12" fmla="*/ 150683680 w 105"/>
                    <a:gd name="T13" fmla="*/ 73494155 h 119"/>
                    <a:gd name="T14" fmla="*/ 152145994 w 105"/>
                    <a:gd name="T15" fmla="*/ 59820554 h 119"/>
                    <a:gd name="T16" fmla="*/ 131665133 w 105"/>
                    <a:gd name="T17" fmla="*/ 34183359 h 119"/>
                    <a:gd name="T18" fmla="*/ 84850527 w 105"/>
                    <a:gd name="T19" fmla="*/ 0 h 119"/>
                    <a:gd name="T20" fmla="*/ 73147160 w 105"/>
                    <a:gd name="T21" fmla="*/ 1708710 h 119"/>
                    <a:gd name="T22" fmla="*/ 78998834 w 105"/>
                    <a:gd name="T23" fmla="*/ 18801043 h 119"/>
                    <a:gd name="T24" fmla="*/ 62907334 w 105"/>
                    <a:gd name="T25" fmla="*/ 54693117 h 119"/>
                    <a:gd name="T26" fmla="*/ 73147160 w 105"/>
                    <a:gd name="T27" fmla="*/ 71785445 h 119"/>
                    <a:gd name="T28" fmla="*/ 58517973 w 105"/>
                    <a:gd name="T29" fmla="*/ 119642415 h 119"/>
                    <a:gd name="T30" fmla="*/ 0 w 105"/>
                    <a:gd name="T31" fmla="*/ 143570889 h 119"/>
                    <a:gd name="T32" fmla="*/ 0 w 105"/>
                    <a:gd name="T33" fmla="*/ 143570889 h 1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5"/>
                    <a:gd name="T52" fmla="*/ 0 h 119"/>
                    <a:gd name="T53" fmla="*/ 105 w 105"/>
                    <a:gd name="T54" fmla="*/ 119 h 1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5" h="119">
                      <a:moveTo>
                        <a:pt x="0" y="84"/>
                      </a:moveTo>
                      <a:lnTo>
                        <a:pt x="0" y="84"/>
                      </a:lnTo>
                      <a:lnTo>
                        <a:pt x="14" y="118"/>
                      </a:lnTo>
                      <a:lnTo>
                        <a:pt x="39" y="113"/>
                      </a:lnTo>
                      <a:lnTo>
                        <a:pt x="78" y="83"/>
                      </a:lnTo>
                      <a:lnTo>
                        <a:pt x="77" y="69"/>
                      </a:lnTo>
                      <a:lnTo>
                        <a:pt x="103" y="43"/>
                      </a:lnTo>
                      <a:lnTo>
                        <a:pt x="104" y="35"/>
                      </a:lnTo>
                      <a:lnTo>
                        <a:pt x="90" y="20"/>
                      </a:lnTo>
                      <a:lnTo>
                        <a:pt x="58" y="0"/>
                      </a:lnTo>
                      <a:lnTo>
                        <a:pt x="50" y="1"/>
                      </a:lnTo>
                      <a:lnTo>
                        <a:pt x="54" y="11"/>
                      </a:lnTo>
                      <a:lnTo>
                        <a:pt x="43" y="32"/>
                      </a:lnTo>
                      <a:lnTo>
                        <a:pt x="50" y="42"/>
                      </a:lnTo>
                      <a:lnTo>
                        <a:pt x="40" y="70"/>
                      </a:lnTo>
                      <a:lnTo>
                        <a:pt x="0" y="84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/>
                </a:p>
              </p:txBody>
            </p:sp>
            <p:sp>
              <p:nvSpPr>
                <p:cNvPr id="243" name="Freeform 2570"/>
                <p:cNvSpPr>
                  <a:spLocks/>
                </p:cNvSpPr>
                <p:nvPr/>
              </p:nvSpPr>
              <p:spPr bwMode="auto">
                <a:xfrm>
                  <a:off x="5460693" y="3685179"/>
                  <a:ext cx="352302" cy="354013"/>
                </a:xfrm>
                <a:custGeom>
                  <a:avLst/>
                  <a:gdLst>
                    <a:gd name="T0" fmla="*/ 0 w 230"/>
                    <a:gd name="T1" fmla="*/ 184855067 h 199"/>
                    <a:gd name="T2" fmla="*/ 0 w 230"/>
                    <a:gd name="T3" fmla="*/ 184855067 h 199"/>
                    <a:gd name="T4" fmla="*/ 34336892 w 230"/>
                    <a:gd name="T5" fmla="*/ 196837704 h 199"/>
                    <a:gd name="T6" fmla="*/ 112372904 w 230"/>
                    <a:gd name="T7" fmla="*/ 184855067 h 199"/>
                    <a:gd name="T8" fmla="*/ 126419980 w 230"/>
                    <a:gd name="T9" fmla="*/ 150623590 h 199"/>
                    <a:gd name="T10" fmla="*/ 179485088 w 230"/>
                    <a:gd name="T11" fmla="*/ 131794665 h 199"/>
                    <a:gd name="T12" fmla="*/ 184167446 w 230"/>
                    <a:gd name="T13" fmla="*/ 102696964 h 199"/>
                    <a:gd name="T14" fmla="*/ 202895633 w 230"/>
                    <a:gd name="T15" fmla="*/ 95850677 h 199"/>
                    <a:gd name="T16" fmla="*/ 195092534 w 230"/>
                    <a:gd name="T17" fmla="*/ 80446837 h 199"/>
                    <a:gd name="T18" fmla="*/ 213821969 w 230"/>
                    <a:gd name="T19" fmla="*/ 78734284 h 199"/>
                    <a:gd name="T20" fmla="*/ 227867797 w 230"/>
                    <a:gd name="T21" fmla="*/ 49636583 h 199"/>
                    <a:gd name="T22" fmla="*/ 221625068 w 230"/>
                    <a:gd name="T23" fmla="*/ 20538866 h 199"/>
                    <a:gd name="T24" fmla="*/ 293419571 w 230"/>
                    <a:gd name="T25" fmla="*/ 0 h 199"/>
                    <a:gd name="T26" fmla="*/ 357409805 w 230"/>
                    <a:gd name="T27" fmla="*/ 42790286 h 199"/>
                    <a:gd name="T28" fmla="*/ 340240740 w 230"/>
                    <a:gd name="T29" fmla="*/ 61617913 h 199"/>
                    <a:gd name="T30" fmla="*/ 279372495 w 230"/>
                    <a:gd name="T31" fmla="*/ 61617913 h 199"/>
                    <a:gd name="T32" fmla="*/ 279372495 w 230"/>
                    <a:gd name="T33" fmla="*/ 99274475 h 199"/>
                    <a:gd name="T34" fmla="*/ 307465399 w 230"/>
                    <a:gd name="T35" fmla="*/ 123237133 h 199"/>
                    <a:gd name="T36" fmla="*/ 290297582 w 230"/>
                    <a:gd name="T37" fmla="*/ 135218463 h 199"/>
                    <a:gd name="T38" fmla="*/ 294979941 w 230"/>
                    <a:gd name="T39" fmla="*/ 157469877 h 199"/>
                    <a:gd name="T40" fmla="*/ 232550156 w 230"/>
                    <a:gd name="T41" fmla="*/ 234492937 h 199"/>
                    <a:gd name="T42" fmla="*/ 204457252 w 230"/>
                    <a:gd name="T43" fmla="*/ 232781693 h 199"/>
                    <a:gd name="T44" fmla="*/ 184167446 w 230"/>
                    <a:gd name="T45" fmla="*/ 251609309 h 199"/>
                    <a:gd name="T46" fmla="*/ 218503079 w 230"/>
                    <a:gd name="T47" fmla="*/ 323497286 h 199"/>
                    <a:gd name="T48" fmla="*/ 170120370 w 230"/>
                    <a:gd name="T49" fmla="*/ 323497286 h 199"/>
                    <a:gd name="T50" fmla="*/ 152952514 w 230"/>
                    <a:gd name="T51" fmla="*/ 338902414 h 199"/>
                    <a:gd name="T52" fmla="*/ 117055263 w 230"/>
                    <a:gd name="T53" fmla="*/ 296110830 h 199"/>
                    <a:gd name="T54" fmla="*/ 17167821 w 230"/>
                    <a:gd name="T55" fmla="*/ 304669670 h 199"/>
                    <a:gd name="T56" fmla="*/ 49943099 w 230"/>
                    <a:gd name="T57" fmla="*/ 255031799 h 199"/>
                    <a:gd name="T58" fmla="*/ 0 w 230"/>
                    <a:gd name="T59" fmla="*/ 184855067 h 199"/>
                    <a:gd name="T60" fmla="*/ 0 w 230"/>
                    <a:gd name="T61" fmla="*/ 184855067 h 199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230"/>
                    <a:gd name="T94" fmla="*/ 0 h 199"/>
                    <a:gd name="T95" fmla="*/ 230 w 230"/>
                    <a:gd name="T96" fmla="*/ 199 h 199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230" h="199">
                      <a:moveTo>
                        <a:pt x="0" y="108"/>
                      </a:moveTo>
                      <a:lnTo>
                        <a:pt x="0" y="108"/>
                      </a:lnTo>
                      <a:lnTo>
                        <a:pt x="22" y="115"/>
                      </a:lnTo>
                      <a:lnTo>
                        <a:pt x="72" y="108"/>
                      </a:lnTo>
                      <a:lnTo>
                        <a:pt x="81" y="88"/>
                      </a:lnTo>
                      <a:lnTo>
                        <a:pt x="115" y="77"/>
                      </a:lnTo>
                      <a:lnTo>
                        <a:pt x="118" y="60"/>
                      </a:lnTo>
                      <a:lnTo>
                        <a:pt x="130" y="56"/>
                      </a:lnTo>
                      <a:lnTo>
                        <a:pt x="125" y="47"/>
                      </a:lnTo>
                      <a:lnTo>
                        <a:pt x="137" y="46"/>
                      </a:lnTo>
                      <a:lnTo>
                        <a:pt x="146" y="29"/>
                      </a:lnTo>
                      <a:lnTo>
                        <a:pt x="142" y="12"/>
                      </a:lnTo>
                      <a:lnTo>
                        <a:pt x="188" y="0"/>
                      </a:lnTo>
                      <a:lnTo>
                        <a:pt x="229" y="25"/>
                      </a:lnTo>
                      <a:lnTo>
                        <a:pt x="218" y="36"/>
                      </a:lnTo>
                      <a:lnTo>
                        <a:pt x="179" y="36"/>
                      </a:lnTo>
                      <a:lnTo>
                        <a:pt x="179" y="58"/>
                      </a:lnTo>
                      <a:lnTo>
                        <a:pt x="197" y="72"/>
                      </a:lnTo>
                      <a:lnTo>
                        <a:pt x="186" y="79"/>
                      </a:lnTo>
                      <a:lnTo>
                        <a:pt x="189" y="92"/>
                      </a:lnTo>
                      <a:lnTo>
                        <a:pt x="149" y="137"/>
                      </a:lnTo>
                      <a:lnTo>
                        <a:pt x="131" y="136"/>
                      </a:lnTo>
                      <a:lnTo>
                        <a:pt x="118" y="147"/>
                      </a:lnTo>
                      <a:lnTo>
                        <a:pt x="140" y="189"/>
                      </a:lnTo>
                      <a:lnTo>
                        <a:pt x="109" y="189"/>
                      </a:lnTo>
                      <a:lnTo>
                        <a:pt x="98" y="198"/>
                      </a:lnTo>
                      <a:lnTo>
                        <a:pt x="75" y="173"/>
                      </a:lnTo>
                      <a:lnTo>
                        <a:pt x="11" y="178"/>
                      </a:lnTo>
                      <a:lnTo>
                        <a:pt x="32" y="149"/>
                      </a:lnTo>
                      <a:lnTo>
                        <a:pt x="0" y="108"/>
                      </a:lnTo>
                    </a:path>
                  </a:pathLst>
                </a:custGeom>
                <a:solidFill>
                  <a:srgbClr val="297A66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/>
                </a:p>
              </p:txBody>
            </p:sp>
            <p:grpSp>
              <p:nvGrpSpPr>
                <p:cNvPr id="244" name="Group 73"/>
                <p:cNvGrpSpPr>
                  <a:grpSpLocks/>
                </p:cNvGrpSpPr>
                <p:nvPr/>
              </p:nvGrpSpPr>
              <p:grpSpPr bwMode="auto">
                <a:xfrm>
                  <a:off x="7136480" y="4682460"/>
                  <a:ext cx="249139" cy="185641"/>
                  <a:chOff x="5006" y="3464"/>
                  <a:chExt cx="164" cy="107"/>
                </a:xfrm>
                <a:grpFill/>
              </p:grpSpPr>
              <p:sp>
                <p:nvSpPr>
                  <p:cNvPr id="293" name="Freeform 2620"/>
                  <p:cNvSpPr>
                    <a:spLocks/>
                  </p:cNvSpPr>
                  <p:nvPr/>
                </p:nvSpPr>
                <p:spPr bwMode="auto">
                  <a:xfrm>
                    <a:off x="5006" y="3464"/>
                    <a:ext cx="136" cy="107"/>
                  </a:xfrm>
                  <a:custGeom>
                    <a:avLst/>
                    <a:gdLst>
                      <a:gd name="T0" fmla="*/ 0 w 136"/>
                      <a:gd name="T1" fmla="*/ 0 h 107"/>
                      <a:gd name="T2" fmla="*/ 0 w 136"/>
                      <a:gd name="T3" fmla="*/ 0 h 107"/>
                      <a:gd name="T4" fmla="*/ 2 w 136"/>
                      <a:gd name="T5" fmla="*/ 88 h 107"/>
                      <a:gd name="T6" fmla="*/ 24 w 136"/>
                      <a:gd name="T7" fmla="*/ 91 h 107"/>
                      <a:gd name="T8" fmla="*/ 46 w 136"/>
                      <a:gd name="T9" fmla="*/ 67 h 107"/>
                      <a:gd name="T10" fmla="*/ 70 w 136"/>
                      <a:gd name="T11" fmla="*/ 78 h 107"/>
                      <a:gd name="T12" fmla="*/ 93 w 136"/>
                      <a:gd name="T13" fmla="*/ 101 h 107"/>
                      <a:gd name="T14" fmla="*/ 135 w 136"/>
                      <a:gd name="T15" fmla="*/ 106 h 107"/>
                      <a:gd name="T16" fmla="*/ 87 w 136"/>
                      <a:gd name="T17" fmla="*/ 67 h 107"/>
                      <a:gd name="T18" fmla="*/ 90 w 136"/>
                      <a:gd name="T19" fmla="*/ 47 h 107"/>
                      <a:gd name="T20" fmla="*/ 67 w 136"/>
                      <a:gd name="T21" fmla="*/ 41 h 107"/>
                      <a:gd name="T22" fmla="*/ 46 w 136"/>
                      <a:gd name="T23" fmla="*/ 16 h 107"/>
                      <a:gd name="T24" fmla="*/ 0 w 136"/>
                      <a:gd name="T25" fmla="*/ 0 h 107"/>
                      <a:gd name="T26" fmla="*/ 0 w 136"/>
                      <a:gd name="T27" fmla="*/ 0 h 107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36"/>
                      <a:gd name="T43" fmla="*/ 0 h 107"/>
                      <a:gd name="T44" fmla="*/ 136 w 136"/>
                      <a:gd name="T45" fmla="*/ 107 h 107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36" h="107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2" y="88"/>
                        </a:lnTo>
                        <a:lnTo>
                          <a:pt x="24" y="91"/>
                        </a:lnTo>
                        <a:lnTo>
                          <a:pt x="46" y="67"/>
                        </a:lnTo>
                        <a:lnTo>
                          <a:pt x="70" y="78"/>
                        </a:lnTo>
                        <a:lnTo>
                          <a:pt x="93" y="101"/>
                        </a:lnTo>
                        <a:lnTo>
                          <a:pt x="135" y="106"/>
                        </a:lnTo>
                        <a:lnTo>
                          <a:pt x="87" y="67"/>
                        </a:lnTo>
                        <a:lnTo>
                          <a:pt x="90" y="47"/>
                        </a:lnTo>
                        <a:lnTo>
                          <a:pt x="67" y="41"/>
                        </a:lnTo>
                        <a:lnTo>
                          <a:pt x="46" y="16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/>
                  </a:p>
                </p:txBody>
              </p:sp>
              <p:sp>
                <p:nvSpPr>
                  <p:cNvPr id="294" name="Freeform 75"/>
                  <p:cNvSpPr>
                    <a:spLocks/>
                  </p:cNvSpPr>
                  <p:nvPr/>
                </p:nvSpPr>
                <p:spPr bwMode="auto">
                  <a:xfrm>
                    <a:off x="5105" y="3487"/>
                    <a:ext cx="57" cy="28"/>
                  </a:xfrm>
                  <a:custGeom>
                    <a:avLst/>
                    <a:gdLst>
                      <a:gd name="T0" fmla="*/ 0 w 57"/>
                      <a:gd name="T1" fmla="*/ 18 h 28"/>
                      <a:gd name="T2" fmla="*/ 0 w 57"/>
                      <a:gd name="T3" fmla="*/ 18 h 28"/>
                      <a:gd name="T4" fmla="*/ 33 w 57"/>
                      <a:gd name="T5" fmla="*/ 27 h 28"/>
                      <a:gd name="T6" fmla="*/ 56 w 57"/>
                      <a:gd name="T7" fmla="*/ 8 h 28"/>
                      <a:gd name="T8" fmla="*/ 47 w 57"/>
                      <a:gd name="T9" fmla="*/ 0 h 28"/>
                      <a:gd name="T10" fmla="*/ 40 w 57"/>
                      <a:gd name="T11" fmla="*/ 10 h 28"/>
                      <a:gd name="T12" fmla="*/ 0 w 57"/>
                      <a:gd name="T13" fmla="*/ 18 h 28"/>
                      <a:gd name="T14" fmla="*/ 0 w 57"/>
                      <a:gd name="T15" fmla="*/ 18 h 2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57"/>
                      <a:gd name="T25" fmla="*/ 0 h 28"/>
                      <a:gd name="T26" fmla="*/ 57 w 57"/>
                      <a:gd name="T27" fmla="*/ 28 h 2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57" h="28">
                        <a:moveTo>
                          <a:pt x="0" y="18"/>
                        </a:moveTo>
                        <a:lnTo>
                          <a:pt x="0" y="18"/>
                        </a:lnTo>
                        <a:lnTo>
                          <a:pt x="33" y="27"/>
                        </a:lnTo>
                        <a:lnTo>
                          <a:pt x="56" y="8"/>
                        </a:lnTo>
                        <a:lnTo>
                          <a:pt x="47" y="0"/>
                        </a:lnTo>
                        <a:lnTo>
                          <a:pt x="40" y="10"/>
                        </a:lnTo>
                        <a:lnTo>
                          <a:pt x="0" y="18"/>
                        </a:lnTo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/>
                  </a:p>
                </p:txBody>
              </p:sp>
              <p:sp>
                <p:nvSpPr>
                  <p:cNvPr id="295" name="Freeform 2622"/>
                  <p:cNvSpPr>
                    <a:spLocks/>
                  </p:cNvSpPr>
                  <p:nvPr/>
                </p:nvSpPr>
                <p:spPr bwMode="auto">
                  <a:xfrm>
                    <a:off x="5139" y="3466"/>
                    <a:ext cx="31" cy="28"/>
                  </a:xfrm>
                  <a:custGeom>
                    <a:avLst/>
                    <a:gdLst>
                      <a:gd name="T0" fmla="*/ 0 w 31"/>
                      <a:gd name="T1" fmla="*/ 0 h 28"/>
                      <a:gd name="T2" fmla="*/ 0 w 31"/>
                      <a:gd name="T3" fmla="*/ 0 h 28"/>
                      <a:gd name="T4" fmla="*/ 23 w 31"/>
                      <a:gd name="T5" fmla="*/ 12 h 28"/>
                      <a:gd name="T6" fmla="*/ 30 w 31"/>
                      <a:gd name="T7" fmla="*/ 27 h 28"/>
                      <a:gd name="T8" fmla="*/ 29 w 31"/>
                      <a:gd name="T9" fmla="*/ 16 h 28"/>
                      <a:gd name="T10" fmla="*/ 0 w 31"/>
                      <a:gd name="T11" fmla="*/ 0 h 28"/>
                      <a:gd name="T12" fmla="*/ 0 w 31"/>
                      <a:gd name="T13" fmla="*/ 0 h 2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1"/>
                      <a:gd name="T22" fmla="*/ 0 h 28"/>
                      <a:gd name="T23" fmla="*/ 31 w 31"/>
                      <a:gd name="T24" fmla="*/ 28 h 2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1" h="28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23" y="12"/>
                        </a:lnTo>
                        <a:lnTo>
                          <a:pt x="30" y="27"/>
                        </a:lnTo>
                        <a:lnTo>
                          <a:pt x="29" y="16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/>
                  </a:p>
                </p:txBody>
              </p:sp>
            </p:grpSp>
            <p:grpSp>
              <p:nvGrpSpPr>
                <p:cNvPr id="245" name="Group 77"/>
                <p:cNvGrpSpPr>
                  <a:grpSpLocks/>
                </p:cNvGrpSpPr>
                <p:nvPr/>
              </p:nvGrpSpPr>
              <p:grpSpPr bwMode="auto">
                <a:xfrm>
                  <a:off x="6638371" y="4168734"/>
                  <a:ext cx="188804" cy="319476"/>
                  <a:chOff x="4680" y="3175"/>
                  <a:chExt cx="125" cy="179"/>
                </a:xfrm>
                <a:grpFill/>
              </p:grpSpPr>
              <p:sp>
                <p:nvSpPr>
                  <p:cNvPr id="287" name="Freeform 2614"/>
                  <p:cNvSpPr>
                    <a:spLocks/>
                  </p:cNvSpPr>
                  <p:nvPr/>
                </p:nvSpPr>
                <p:spPr bwMode="auto">
                  <a:xfrm>
                    <a:off x="4680" y="3275"/>
                    <a:ext cx="32" cy="40"/>
                  </a:xfrm>
                  <a:custGeom>
                    <a:avLst/>
                    <a:gdLst>
                      <a:gd name="T0" fmla="*/ 0 w 32"/>
                      <a:gd name="T1" fmla="*/ 39 h 40"/>
                      <a:gd name="T2" fmla="*/ 0 w 32"/>
                      <a:gd name="T3" fmla="*/ 39 h 40"/>
                      <a:gd name="T4" fmla="*/ 22 w 32"/>
                      <a:gd name="T5" fmla="*/ 21 h 40"/>
                      <a:gd name="T6" fmla="*/ 31 w 32"/>
                      <a:gd name="T7" fmla="*/ 0 h 40"/>
                      <a:gd name="T8" fmla="*/ 0 w 32"/>
                      <a:gd name="T9" fmla="*/ 39 h 40"/>
                      <a:gd name="T10" fmla="*/ 0 w 32"/>
                      <a:gd name="T11" fmla="*/ 39 h 4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2"/>
                      <a:gd name="T19" fmla="*/ 0 h 40"/>
                      <a:gd name="T20" fmla="*/ 32 w 32"/>
                      <a:gd name="T21" fmla="*/ 40 h 4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2" h="40">
                        <a:moveTo>
                          <a:pt x="0" y="39"/>
                        </a:moveTo>
                        <a:lnTo>
                          <a:pt x="0" y="39"/>
                        </a:lnTo>
                        <a:lnTo>
                          <a:pt x="22" y="21"/>
                        </a:lnTo>
                        <a:lnTo>
                          <a:pt x="31" y="0"/>
                        </a:lnTo>
                        <a:lnTo>
                          <a:pt x="0" y="39"/>
                        </a:lnTo>
                      </a:path>
                    </a:pathLst>
                  </a:custGeom>
                  <a:grpFill/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/>
                  </a:p>
                </p:txBody>
              </p:sp>
              <p:sp>
                <p:nvSpPr>
                  <p:cNvPr id="288" name="Freeform 79"/>
                  <p:cNvSpPr>
                    <a:spLocks/>
                  </p:cNvSpPr>
                  <p:nvPr/>
                </p:nvSpPr>
                <p:spPr bwMode="auto">
                  <a:xfrm>
                    <a:off x="4717" y="3175"/>
                    <a:ext cx="57" cy="84"/>
                  </a:xfrm>
                  <a:custGeom>
                    <a:avLst/>
                    <a:gdLst>
                      <a:gd name="T0" fmla="*/ 0 w 57"/>
                      <a:gd name="T1" fmla="*/ 33 h 84"/>
                      <a:gd name="T2" fmla="*/ 0 w 57"/>
                      <a:gd name="T3" fmla="*/ 33 h 84"/>
                      <a:gd name="T4" fmla="*/ 11 w 57"/>
                      <a:gd name="T5" fmla="*/ 0 h 84"/>
                      <a:gd name="T6" fmla="*/ 30 w 57"/>
                      <a:gd name="T7" fmla="*/ 1 h 84"/>
                      <a:gd name="T8" fmla="*/ 35 w 57"/>
                      <a:gd name="T9" fmla="*/ 23 h 84"/>
                      <a:gd name="T10" fmla="*/ 20 w 57"/>
                      <a:gd name="T11" fmla="*/ 45 h 84"/>
                      <a:gd name="T12" fmla="*/ 23 w 57"/>
                      <a:gd name="T13" fmla="*/ 58 h 84"/>
                      <a:gd name="T14" fmla="*/ 53 w 57"/>
                      <a:gd name="T15" fmla="*/ 66 h 84"/>
                      <a:gd name="T16" fmla="*/ 56 w 57"/>
                      <a:gd name="T17" fmla="*/ 83 h 84"/>
                      <a:gd name="T18" fmla="*/ 38 w 57"/>
                      <a:gd name="T19" fmla="*/ 66 h 84"/>
                      <a:gd name="T20" fmla="*/ 38 w 57"/>
                      <a:gd name="T21" fmla="*/ 74 h 84"/>
                      <a:gd name="T22" fmla="*/ 11 w 57"/>
                      <a:gd name="T23" fmla="*/ 66 h 84"/>
                      <a:gd name="T24" fmla="*/ 0 w 57"/>
                      <a:gd name="T25" fmla="*/ 33 h 84"/>
                      <a:gd name="T26" fmla="*/ 0 w 57"/>
                      <a:gd name="T27" fmla="*/ 33 h 8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57"/>
                      <a:gd name="T43" fmla="*/ 0 h 84"/>
                      <a:gd name="T44" fmla="*/ 57 w 57"/>
                      <a:gd name="T45" fmla="*/ 84 h 8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57" h="84">
                        <a:moveTo>
                          <a:pt x="0" y="33"/>
                        </a:moveTo>
                        <a:lnTo>
                          <a:pt x="0" y="33"/>
                        </a:lnTo>
                        <a:lnTo>
                          <a:pt x="11" y="0"/>
                        </a:lnTo>
                        <a:lnTo>
                          <a:pt x="30" y="1"/>
                        </a:lnTo>
                        <a:lnTo>
                          <a:pt x="35" y="23"/>
                        </a:lnTo>
                        <a:lnTo>
                          <a:pt x="20" y="45"/>
                        </a:lnTo>
                        <a:lnTo>
                          <a:pt x="23" y="58"/>
                        </a:lnTo>
                        <a:lnTo>
                          <a:pt x="53" y="66"/>
                        </a:lnTo>
                        <a:lnTo>
                          <a:pt x="56" y="83"/>
                        </a:lnTo>
                        <a:lnTo>
                          <a:pt x="38" y="66"/>
                        </a:lnTo>
                        <a:lnTo>
                          <a:pt x="38" y="74"/>
                        </a:lnTo>
                        <a:lnTo>
                          <a:pt x="11" y="66"/>
                        </a:lnTo>
                        <a:lnTo>
                          <a:pt x="0" y="33"/>
                        </a:lnTo>
                      </a:path>
                    </a:pathLst>
                  </a:custGeom>
                  <a:solidFill>
                    <a:srgbClr val="297A66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/>
                  </a:p>
                </p:txBody>
              </p:sp>
              <p:sp>
                <p:nvSpPr>
                  <p:cNvPr id="289" name="Freeform 2616"/>
                  <p:cNvSpPr>
                    <a:spLocks/>
                  </p:cNvSpPr>
                  <p:nvPr/>
                </p:nvSpPr>
                <p:spPr bwMode="auto">
                  <a:xfrm>
                    <a:off x="4722" y="3246"/>
                    <a:ext cx="17" cy="18"/>
                  </a:xfrm>
                  <a:custGeom>
                    <a:avLst/>
                    <a:gdLst>
                      <a:gd name="T0" fmla="*/ 0 w 17"/>
                      <a:gd name="T1" fmla="*/ 0 h 18"/>
                      <a:gd name="T2" fmla="*/ 0 w 17"/>
                      <a:gd name="T3" fmla="*/ 0 h 18"/>
                      <a:gd name="T4" fmla="*/ 8 w 17"/>
                      <a:gd name="T5" fmla="*/ 0 h 18"/>
                      <a:gd name="T6" fmla="*/ 16 w 17"/>
                      <a:gd name="T7" fmla="*/ 3 h 18"/>
                      <a:gd name="T8" fmla="*/ 12 w 17"/>
                      <a:gd name="T9" fmla="*/ 17 h 18"/>
                      <a:gd name="T10" fmla="*/ 0 w 17"/>
                      <a:gd name="T11" fmla="*/ 0 h 18"/>
                      <a:gd name="T12" fmla="*/ 0 w 17"/>
                      <a:gd name="T13" fmla="*/ 0 h 1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7"/>
                      <a:gd name="T22" fmla="*/ 0 h 18"/>
                      <a:gd name="T23" fmla="*/ 17 w 17"/>
                      <a:gd name="T24" fmla="*/ 18 h 1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7" h="18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8" y="0"/>
                        </a:lnTo>
                        <a:lnTo>
                          <a:pt x="16" y="3"/>
                        </a:lnTo>
                        <a:lnTo>
                          <a:pt x="12" y="17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97A66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/>
                  </a:p>
                </p:txBody>
              </p:sp>
              <p:sp>
                <p:nvSpPr>
                  <p:cNvPr id="290" name="Freeform 81"/>
                  <p:cNvSpPr>
                    <a:spLocks/>
                  </p:cNvSpPr>
                  <p:nvPr/>
                </p:nvSpPr>
                <p:spPr bwMode="auto">
                  <a:xfrm>
                    <a:off x="4744" y="3267"/>
                    <a:ext cx="15" cy="22"/>
                  </a:xfrm>
                  <a:custGeom>
                    <a:avLst/>
                    <a:gdLst>
                      <a:gd name="T0" fmla="*/ 0 w 15"/>
                      <a:gd name="T1" fmla="*/ 0 h 22"/>
                      <a:gd name="T2" fmla="*/ 0 w 15"/>
                      <a:gd name="T3" fmla="*/ 0 h 22"/>
                      <a:gd name="T4" fmla="*/ 1 w 15"/>
                      <a:gd name="T5" fmla="*/ 21 h 22"/>
                      <a:gd name="T6" fmla="*/ 14 w 15"/>
                      <a:gd name="T7" fmla="*/ 12 h 22"/>
                      <a:gd name="T8" fmla="*/ 0 w 15"/>
                      <a:gd name="T9" fmla="*/ 0 h 22"/>
                      <a:gd name="T10" fmla="*/ 0 w 15"/>
                      <a:gd name="T11" fmla="*/ 0 h 2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5"/>
                      <a:gd name="T19" fmla="*/ 0 h 22"/>
                      <a:gd name="T20" fmla="*/ 15 w 15"/>
                      <a:gd name="T21" fmla="*/ 22 h 2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5" h="2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21"/>
                        </a:lnTo>
                        <a:lnTo>
                          <a:pt x="14" y="12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297A66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/>
                  </a:p>
                </p:txBody>
              </p:sp>
              <p:sp>
                <p:nvSpPr>
                  <p:cNvPr id="291" name="Freeform 2618"/>
                  <p:cNvSpPr>
                    <a:spLocks/>
                  </p:cNvSpPr>
                  <p:nvPr/>
                </p:nvSpPr>
                <p:spPr bwMode="auto">
                  <a:xfrm>
                    <a:off x="4745" y="3297"/>
                    <a:ext cx="60" cy="57"/>
                  </a:xfrm>
                  <a:custGeom>
                    <a:avLst/>
                    <a:gdLst>
                      <a:gd name="T0" fmla="*/ 0 w 60"/>
                      <a:gd name="T1" fmla="*/ 38 h 57"/>
                      <a:gd name="T2" fmla="*/ 0 w 60"/>
                      <a:gd name="T3" fmla="*/ 38 h 57"/>
                      <a:gd name="T4" fmla="*/ 13 w 60"/>
                      <a:gd name="T5" fmla="*/ 18 h 57"/>
                      <a:gd name="T6" fmla="*/ 28 w 60"/>
                      <a:gd name="T7" fmla="*/ 22 h 57"/>
                      <a:gd name="T8" fmla="*/ 49 w 60"/>
                      <a:gd name="T9" fmla="*/ 0 h 57"/>
                      <a:gd name="T10" fmla="*/ 59 w 60"/>
                      <a:gd name="T11" fmla="*/ 13 h 57"/>
                      <a:gd name="T12" fmla="*/ 58 w 60"/>
                      <a:gd name="T13" fmla="*/ 46 h 57"/>
                      <a:gd name="T14" fmla="*/ 53 w 60"/>
                      <a:gd name="T15" fmla="*/ 32 h 57"/>
                      <a:gd name="T16" fmla="*/ 47 w 60"/>
                      <a:gd name="T17" fmla="*/ 56 h 57"/>
                      <a:gd name="T18" fmla="*/ 32 w 60"/>
                      <a:gd name="T19" fmla="*/ 50 h 57"/>
                      <a:gd name="T20" fmla="*/ 23 w 60"/>
                      <a:gd name="T21" fmla="*/ 25 h 57"/>
                      <a:gd name="T22" fmla="*/ 0 w 60"/>
                      <a:gd name="T23" fmla="*/ 38 h 57"/>
                      <a:gd name="T24" fmla="*/ 0 w 60"/>
                      <a:gd name="T25" fmla="*/ 38 h 5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60"/>
                      <a:gd name="T40" fmla="*/ 0 h 57"/>
                      <a:gd name="T41" fmla="*/ 60 w 60"/>
                      <a:gd name="T42" fmla="*/ 57 h 5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60" h="57">
                        <a:moveTo>
                          <a:pt x="0" y="38"/>
                        </a:moveTo>
                        <a:lnTo>
                          <a:pt x="0" y="38"/>
                        </a:lnTo>
                        <a:lnTo>
                          <a:pt x="13" y="18"/>
                        </a:lnTo>
                        <a:lnTo>
                          <a:pt x="28" y="22"/>
                        </a:lnTo>
                        <a:lnTo>
                          <a:pt x="49" y="0"/>
                        </a:lnTo>
                        <a:lnTo>
                          <a:pt x="59" y="13"/>
                        </a:lnTo>
                        <a:lnTo>
                          <a:pt x="58" y="46"/>
                        </a:lnTo>
                        <a:lnTo>
                          <a:pt x="53" y="32"/>
                        </a:lnTo>
                        <a:lnTo>
                          <a:pt x="47" y="56"/>
                        </a:lnTo>
                        <a:lnTo>
                          <a:pt x="32" y="50"/>
                        </a:lnTo>
                        <a:lnTo>
                          <a:pt x="23" y="25"/>
                        </a:lnTo>
                        <a:lnTo>
                          <a:pt x="0" y="38"/>
                        </a:lnTo>
                      </a:path>
                    </a:pathLst>
                  </a:custGeom>
                  <a:solidFill>
                    <a:srgbClr val="297A66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/>
                  </a:p>
                </p:txBody>
              </p:sp>
              <p:sp>
                <p:nvSpPr>
                  <p:cNvPr id="292" name="Freeform 2619"/>
                  <p:cNvSpPr>
                    <a:spLocks/>
                  </p:cNvSpPr>
                  <p:nvPr/>
                </p:nvSpPr>
                <p:spPr bwMode="auto">
                  <a:xfrm>
                    <a:off x="4752" y="3283"/>
                    <a:ext cx="14" cy="24"/>
                  </a:xfrm>
                  <a:custGeom>
                    <a:avLst/>
                    <a:gdLst>
                      <a:gd name="T0" fmla="*/ 0 w 14"/>
                      <a:gd name="T1" fmla="*/ 14 h 24"/>
                      <a:gd name="T2" fmla="*/ 0 w 14"/>
                      <a:gd name="T3" fmla="*/ 14 h 24"/>
                      <a:gd name="T4" fmla="*/ 3 w 14"/>
                      <a:gd name="T5" fmla="*/ 10 h 24"/>
                      <a:gd name="T6" fmla="*/ 13 w 14"/>
                      <a:gd name="T7" fmla="*/ 0 h 24"/>
                      <a:gd name="T8" fmla="*/ 9 w 14"/>
                      <a:gd name="T9" fmla="*/ 23 h 24"/>
                      <a:gd name="T10" fmla="*/ 0 w 14"/>
                      <a:gd name="T11" fmla="*/ 14 h 24"/>
                      <a:gd name="T12" fmla="*/ 0 w 14"/>
                      <a:gd name="T13" fmla="*/ 14 h 2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4"/>
                      <a:gd name="T22" fmla="*/ 0 h 24"/>
                      <a:gd name="T23" fmla="*/ 14 w 14"/>
                      <a:gd name="T24" fmla="*/ 24 h 2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4" h="24">
                        <a:moveTo>
                          <a:pt x="0" y="14"/>
                        </a:moveTo>
                        <a:lnTo>
                          <a:pt x="0" y="14"/>
                        </a:lnTo>
                        <a:lnTo>
                          <a:pt x="3" y="10"/>
                        </a:lnTo>
                        <a:lnTo>
                          <a:pt x="13" y="0"/>
                        </a:lnTo>
                        <a:lnTo>
                          <a:pt x="9" y="23"/>
                        </a:lnTo>
                        <a:lnTo>
                          <a:pt x="0" y="14"/>
                        </a:lnTo>
                      </a:path>
                    </a:pathLst>
                  </a:custGeom>
                  <a:solidFill>
                    <a:srgbClr val="297A66"/>
                  </a:solidFill>
                  <a:ln w="6350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>
                      <a:defRPr/>
                    </a:pPr>
                    <a:endParaRPr lang="en-GB" dirty="0"/>
                  </a:p>
                </p:txBody>
              </p:sp>
            </p:grpSp>
            <p:sp>
              <p:nvSpPr>
                <p:cNvPr id="246" name="Freeform 2573"/>
                <p:cNvSpPr>
                  <a:spLocks/>
                </p:cNvSpPr>
                <p:nvPr/>
              </p:nvSpPr>
              <p:spPr bwMode="auto">
                <a:xfrm>
                  <a:off x="6229529" y="4114743"/>
                  <a:ext cx="167392" cy="373441"/>
                </a:xfrm>
                <a:custGeom>
                  <a:avLst/>
                  <a:gdLst>
                    <a:gd name="T0" fmla="*/ 0 w 109"/>
                    <a:gd name="T1" fmla="*/ 56982790 h 209"/>
                    <a:gd name="T2" fmla="*/ 0 w 109"/>
                    <a:gd name="T3" fmla="*/ 56982790 h 209"/>
                    <a:gd name="T4" fmla="*/ 10982123 w 109"/>
                    <a:gd name="T5" fmla="*/ 29354730 h 209"/>
                    <a:gd name="T6" fmla="*/ 56477515 w 109"/>
                    <a:gd name="T7" fmla="*/ 0 h 209"/>
                    <a:gd name="T8" fmla="*/ 76872341 w 109"/>
                    <a:gd name="T9" fmla="*/ 27628059 h 209"/>
                    <a:gd name="T10" fmla="*/ 70597203 w 109"/>
                    <a:gd name="T11" fmla="*/ 75977484 h 209"/>
                    <a:gd name="T12" fmla="*/ 125505307 w 109"/>
                    <a:gd name="T13" fmla="*/ 55256119 h 209"/>
                    <a:gd name="T14" fmla="*/ 149037702 w 109"/>
                    <a:gd name="T15" fmla="*/ 75977484 h 209"/>
                    <a:gd name="T16" fmla="*/ 169431313 w 109"/>
                    <a:gd name="T17" fmla="*/ 124325605 h 209"/>
                    <a:gd name="T18" fmla="*/ 161587978 w 109"/>
                    <a:gd name="T19" fmla="*/ 153680325 h 209"/>
                    <a:gd name="T20" fmla="*/ 120798327 w 109"/>
                    <a:gd name="T21" fmla="*/ 151953654 h 209"/>
                    <a:gd name="T22" fmla="*/ 105110482 w 109"/>
                    <a:gd name="T23" fmla="*/ 165768336 h 209"/>
                    <a:gd name="T24" fmla="*/ 112955031 w 109"/>
                    <a:gd name="T25" fmla="*/ 215843148 h 209"/>
                    <a:gd name="T26" fmla="*/ 58045674 w 109"/>
                    <a:gd name="T27" fmla="*/ 172675061 h 209"/>
                    <a:gd name="T28" fmla="*/ 34514522 w 109"/>
                    <a:gd name="T29" fmla="*/ 250377881 h 209"/>
                    <a:gd name="T30" fmla="*/ 61183243 w 109"/>
                    <a:gd name="T31" fmla="*/ 319448661 h 209"/>
                    <a:gd name="T32" fmla="*/ 98835344 w 109"/>
                    <a:gd name="T33" fmla="*/ 345348807 h 209"/>
                    <a:gd name="T34" fmla="*/ 78440499 w 109"/>
                    <a:gd name="T35" fmla="*/ 359163489 h 209"/>
                    <a:gd name="T36" fmla="*/ 73734772 w 109"/>
                    <a:gd name="T37" fmla="*/ 336715370 h 209"/>
                    <a:gd name="T38" fmla="*/ 58045674 w 109"/>
                    <a:gd name="T39" fmla="*/ 336715370 h 209"/>
                    <a:gd name="T40" fmla="*/ 15687850 w 109"/>
                    <a:gd name="T41" fmla="*/ 298727295 h 209"/>
                    <a:gd name="T42" fmla="*/ 23532404 w 109"/>
                    <a:gd name="T43" fmla="*/ 252104552 h 209"/>
                    <a:gd name="T44" fmla="*/ 45495397 w 109"/>
                    <a:gd name="T45" fmla="*/ 210663135 h 209"/>
                    <a:gd name="T46" fmla="*/ 15687850 w 109"/>
                    <a:gd name="T47" fmla="*/ 141593628 h 209"/>
                    <a:gd name="T48" fmla="*/ 25100562 w 109"/>
                    <a:gd name="T49" fmla="*/ 110512237 h 209"/>
                    <a:gd name="T50" fmla="*/ 0 w 109"/>
                    <a:gd name="T51" fmla="*/ 56982790 h 209"/>
                    <a:gd name="T52" fmla="*/ 0 w 109"/>
                    <a:gd name="T53" fmla="*/ 56982790 h 209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09"/>
                    <a:gd name="T82" fmla="*/ 0 h 209"/>
                    <a:gd name="T83" fmla="*/ 109 w 109"/>
                    <a:gd name="T84" fmla="*/ 209 h 209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09" h="209">
                      <a:moveTo>
                        <a:pt x="0" y="33"/>
                      </a:moveTo>
                      <a:lnTo>
                        <a:pt x="0" y="33"/>
                      </a:lnTo>
                      <a:lnTo>
                        <a:pt x="7" y="17"/>
                      </a:lnTo>
                      <a:lnTo>
                        <a:pt x="36" y="0"/>
                      </a:lnTo>
                      <a:lnTo>
                        <a:pt x="49" y="16"/>
                      </a:lnTo>
                      <a:lnTo>
                        <a:pt x="45" y="44"/>
                      </a:lnTo>
                      <a:lnTo>
                        <a:pt x="80" y="32"/>
                      </a:lnTo>
                      <a:lnTo>
                        <a:pt x="95" y="44"/>
                      </a:lnTo>
                      <a:lnTo>
                        <a:pt x="108" y="72"/>
                      </a:lnTo>
                      <a:lnTo>
                        <a:pt x="103" y="89"/>
                      </a:lnTo>
                      <a:lnTo>
                        <a:pt x="77" y="88"/>
                      </a:lnTo>
                      <a:lnTo>
                        <a:pt x="67" y="96"/>
                      </a:lnTo>
                      <a:lnTo>
                        <a:pt x="72" y="125"/>
                      </a:lnTo>
                      <a:lnTo>
                        <a:pt x="37" y="100"/>
                      </a:lnTo>
                      <a:lnTo>
                        <a:pt x="22" y="145"/>
                      </a:lnTo>
                      <a:lnTo>
                        <a:pt x="39" y="185"/>
                      </a:lnTo>
                      <a:lnTo>
                        <a:pt x="63" y="200"/>
                      </a:lnTo>
                      <a:lnTo>
                        <a:pt x="50" y="208"/>
                      </a:lnTo>
                      <a:lnTo>
                        <a:pt x="47" y="195"/>
                      </a:lnTo>
                      <a:lnTo>
                        <a:pt x="37" y="195"/>
                      </a:lnTo>
                      <a:lnTo>
                        <a:pt x="10" y="173"/>
                      </a:lnTo>
                      <a:lnTo>
                        <a:pt x="15" y="146"/>
                      </a:lnTo>
                      <a:lnTo>
                        <a:pt x="29" y="122"/>
                      </a:lnTo>
                      <a:lnTo>
                        <a:pt x="10" y="82"/>
                      </a:lnTo>
                      <a:lnTo>
                        <a:pt x="16" y="64"/>
                      </a:lnTo>
                      <a:lnTo>
                        <a:pt x="0" y="33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/>
                </a:p>
              </p:txBody>
            </p:sp>
            <p:sp>
              <p:nvSpPr>
                <p:cNvPr id="247" name="Freeform 2574"/>
                <p:cNvSpPr>
                  <a:spLocks/>
                </p:cNvSpPr>
                <p:nvPr/>
              </p:nvSpPr>
              <p:spPr bwMode="auto">
                <a:xfrm>
                  <a:off x="4740519" y="3542711"/>
                  <a:ext cx="387337" cy="174847"/>
                </a:xfrm>
                <a:custGeom>
                  <a:avLst/>
                  <a:gdLst>
                    <a:gd name="T0" fmla="*/ 0 w 252"/>
                    <a:gd name="T1" fmla="*/ 55671680 h 99"/>
                    <a:gd name="T2" fmla="*/ 0 w 252"/>
                    <a:gd name="T3" fmla="*/ 55671680 h 99"/>
                    <a:gd name="T4" fmla="*/ 17287462 w 252"/>
                    <a:gd name="T5" fmla="*/ 97848223 h 99"/>
                    <a:gd name="T6" fmla="*/ 1572043 w 252"/>
                    <a:gd name="T7" fmla="*/ 102908575 h 99"/>
                    <a:gd name="T8" fmla="*/ 17287462 w 252"/>
                    <a:gd name="T9" fmla="*/ 109657442 h 99"/>
                    <a:gd name="T10" fmla="*/ 23573131 w 252"/>
                    <a:gd name="T11" fmla="*/ 136650313 h 99"/>
                    <a:gd name="T12" fmla="*/ 45575473 w 252"/>
                    <a:gd name="T13" fmla="*/ 133275879 h 99"/>
                    <a:gd name="T14" fmla="*/ 23573131 w 252"/>
                    <a:gd name="T15" fmla="*/ 145085098 h 99"/>
                    <a:gd name="T16" fmla="*/ 48718305 w 252"/>
                    <a:gd name="T17" fmla="*/ 140023447 h 99"/>
                    <a:gd name="T18" fmla="*/ 75435513 w 252"/>
                    <a:gd name="T19" fmla="*/ 156894316 h 99"/>
                    <a:gd name="T20" fmla="*/ 100580697 w 252"/>
                    <a:gd name="T21" fmla="*/ 138336230 h 99"/>
                    <a:gd name="T22" fmla="*/ 139869232 w 252"/>
                    <a:gd name="T23" fmla="*/ 161954668 h 99"/>
                    <a:gd name="T24" fmla="*/ 207447058 w 252"/>
                    <a:gd name="T25" fmla="*/ 138336230 h 99"/>
                    <a:gd name="T26" fmla="*/ 205876268 w 252"/>
                    <a:gd name="T27" fmla="*/ 165329101 h 99"/>
                    <a:gd name="T28" fmla="*/ 218448850 w 252"/>
                    <a:gd name="T29" fmla="*/ 138336230 h 99"/>
                    <a:gd name="T30" fmla="*/ 347317583 w 252"/>
                    <a:gd name="T31" fmla="*/ 133275879 h 99"/>
                    <a:gd name="T32" fmla="*/ 394463826 w 252"/>
                    <a:gd name="T33" fmla="*/ 129901445 h 99"/>
                    <a:gd name="T34" fmla="*/ 380320454 w 252"/>
                    <a:gd name="T35" fmla="*/ 72542549 h 99"/>
                    <a:gd name="T36" fmla="*/ 391320994 w 252"/>
                    <a:gd name="T37" fmla="*/ 60733330 h 99"/>
                    <a:gd name="T38" fmla="*/ 350460415 w 252"/>
                    <a:gd name="T39" fmla="*/ 11809224 h 99"/>
                    <a:gd name="T40" fmla="*/ 323743129 w 252"/>
                    <a:gd name="T41" fmla="*/ 11809224 h 99"/>
                    <a:gd name="T42" fmla="*/ 253022511 w 252"/>
                    <a:gd name="T43" fmla="*/ 32053232 h 99"/>
                    <a:gd name="T44" fmla="*/ 190159600 w 252"/>
                    <a:gd name="T45" fmla="*/ 0 h 99"/>
                    <a:gd name="T46" fmla="*/ 150871025 w 252"/>
                    <a:gd name="T47" fmla="*/ 1687217 h 99"/>
                    <a:gd name="T48" fmla="*/ 102152740 w 252"/>
                    <a:gd name="T49" fmla="*/ 30366016 h 99"/>
                    <a:gd name="T50" fmla="*/ 61290888 w 252"/>
                    <a:gd name="T51" fmla="*/ 21931231 h 99"/>
                    <a:gd name="T52" fmla="*/ 73863470 w 252"/>
                    <a:gd name="T53" fmla="*/ 37114883 h 99"/>
                    <a:gd name="T54" fmla="*/ 0 w 252"/>
                    <a:gd name="T55" fmla="*/ 55671680 h 99"/>
                    <a:gd name="T56" fmla="*/ 0 w 252"/>
                    <a:gd name="T57" fmla="*/ 55671680 h 9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52"/>
                    <a:gd name="T88" fmla="*/ 0 h 99"/>
                    <a:gd name="T89" fmla="*/ 252 w 252"/>
                    <a:gd name="T90" fmla="*/ 99 h 9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52" h="99">
                      <a:moveTo>
                        <a:pt x="0" y="33"/>
                      </a:moveTo>
                      <a:lnTo>
                        <a:pt x="0" y="33"/>
                      </a:lnTo>
                      <a:lnTo>
                        <a:pt x="11" y="58"/>
                      </a:lnTo>
                      <a:lnTo>
                        <a:pt x="1" y="61"/>
                      </a:lnTo>
                      <a:lnTo>
                        <a:pt x="11" y="65"/>
                      </a:lnTo>
                      <a:lnTo>
                        <a:pt x="15" y="81"/>
                      </a:lnTo>
                      <a:lnTo>
                        <a:pt x="29" y="79"/>
                      </a:lnTo>
                      <a:lnTo>
                        <a:pt x="15" y="86"/>
                      </a:lnTo>
                      <a:lnTo>
                        <a:pt x="31" y="83"/>
                      </a:lnTo>
                      <a:lnTo>
                        <a:pt x="48" y="93"/>
                      </a:lnTo>
                      <a:lnTo>
                        <a:pt x="64" y="82"/>
                      </a:lnTo>
                      <a:lnTo>
                        <a:pt x="89" y="96"/>
                      </a:lnTo>
                      <a:lnTo>
                        <a:pt x="132" y="82"/>
                      </a:lnTo>
                      <a:lnTo>
                        <a:pt x="131" y="98"/>
                      </a:lnTo>
                      <a:lnTo>
                        <a:pt x="139" y="82"/>
                      </a:lnTo>
                      <a:lnTo>
                        <a:pt x="221" y="79"/>
                      </a:lnTo>
                      <a:lnTo>
                        <a:pt x="251" y="77"/>
                      </a:lnTo>
                      <a:lnTo>
                        <a:pt x="242" y="43"/>
                      </a:lnTo>
                      <a:lnTo>
                        <a:pt x="249" y="36"/>
                      </a:lnTo>
                      <a:lnTo>
                        <a:pt x="223" y="7"/>
                      </a:lnTo>
                      <a:lnTo>
                        <a:pt x="206" y="7"/>
                      </a:lnTo>
                      <a:lnTo>
                        <a:pt x="161" y="19"/>
                      </a:lnTo>
                      <a:lnTo>
                        <a:pt x="121" y="0"/>
                      </a:lnTo>
                      <a:lnTo>
                        <a:pt x="96" y="1"/>
                      </a:lnTo>
                      <a:lnTo>
                        <a:pt x="65" y="18"/>
                      </a:lnTo>
                      <a:lnTo>
                        <a:pt x="39" y="13"/>
                      </a:lnTo>
                      <a:lnTo>
                        <a:pt x="47" y="22"/>
                      </a:lnTo>
                      <a:lnTo>
                        <a:pt x="0" y="33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/>
                </a:p>
              </p:txBody>
            </p:sp>
            <p:sp>
              <p:nvSpPr>
                <p:cNvPr id="248" name="Freeform 2575"/>
                <p:cNvSpPr>
                  <a:spLocks/>
                </p:cNvSpPr>
                <p:nvPr/>
              </p:nvSpPr>
              <p:spPr bwMode="auto">
                <a:xfrm>
                  <a:off x="2650809" y="4496293"/>
                  <a:ext cx="816732" cy="966238"/>
                </a:xfrm>
                <a:custGeom>
                  <a:avLst/>
                  <a:gdLst>
                    <a:gd name="T0" fmla="*/ 0 w 533"/>
                    <a:gd name="T1" fmla="*/ 172 h 544"/>
                    <a:gd name="T2" fmla="*/ 30 w 533"/>
                    <a:gd name="T3" fmla="*/ 205 h 544"/>
                    <a:gd name="T4" fmla="*/ 45 w 533"/>
                    <a:gd name="T5" fmla="*/ 218 h 544"/>
                    <a:gd name="T6" fmla="*/ 73 w 533"/>
                    <a:gd name="T7" fmla="*/ 219 h 544"/>
                    <a:gd name="T8" fmla="*/ 118 w 533"/>
                    <a:gd name="T9" fmla="*/ 231 h 544"/>
                    <a:gd name="T10" fmla="*/ 188 w 533"/>
                    <a:gd name="T11" fmla="*/ 291 h 544"/>
                    <a:gd name="T12" fmla="*/ 220 w 533"/>
                    <a:gd name="T13" fmla="*/ 317 h 544"/>
                    <a:gd name="T14" fmla="*/ 218 w 533"/>
                    <a:gd name="T15" fmla="*/ 372 h 544"/>
                    <a:gd name="T16" fmla="*/ 250 w 533"/>
                    <a:gd name="T17" fmla="*/ 396 h 544"/>
                    <a:gd name="T18" fmla="*/ 262 w 533"/>
                    <a:gd name="T19" fmla="*/ 424 h 544"/>
                    <a:gd name="T20" fmla="*/ 275 w 533"/>
                    <a:gd name="T21" fmla="*/ 445 h 544"/>
                    <a:gd name="T22" fmla="*/ 232 w 533"/>
                    <a:gd name="T23" fmla="*/ 488 h 544"/>
                    <a:gd name="T24" fmla="*/ 281 w 533"/>
                    <a:gd name="T25" fmla="*/ 529 h 544"/>
                    <a:gd name="T26" fmla="*/ 343 w 533"/>
                    <a:gd name="T27" fmla="*/ 462 h 544"/>
                    <a:gd name="T28" fmla="*/ 399 w 533"/>
                    <a:gd name="T29" fmla="*/ 384 h 544"/>
                    <a:gd name="T30" fmla="*/ 445 w 533"/>
                    <a:gd name="T31" fmla="*/ 371 h 544"/>
                    <a:gd name="T32" fmla="*/ 475 w 533"/>
                    <a:gd name="T33" fmla="*/ 249 h 544"/>
                    <a:gd name="T34" fmla="*/ 532 w 533"/>
                    <a:gd name="T35" fmla="*/ 166 h 544"/>
                    <a:gd name="T36" fmla="*/ 502 w 533"/>
                    <a:gd name="T37" fmla="*/ 137 h 544"/>
                    <a:gd name="T38" fmla="*/ 401 w 533"/>
                    <a:gd name="T39" fmla="*/ 106 h 544"/>
                    <a:gd name="T40" fmla="*/ 365 w 533"/>
                    <a:gd name="T41" fmla="*/ 78 h 544"/>
                    <a:gd name="T42" fmla="*/ 334 w 533"/>
                    <a:gd name="T43" fmla="*/ 102 h 544"/>
                    <a:gd name="T44" fmla="*/ 305 w 533"/>
                    <a:gd name="T45" fmla="*/ 98 h 544"/>
                    <a:gd name="T46" fmla="*/ 306 w 533"/>
                    <a:gd name="T47" fmla="*/ 75 h 544"/>
                    <a:gd name="T48" fmla="*/ 305 w 533"/>
                    <a:gd name="T49" fmla="*/ 15 h 544"/>
                    <a:gd name="T50" fmla="*/ 265 w 533"/>
                    <a:gd name="T51" fmla="*/ 39 h 544"/>
                    <a:gd name="T52" fmla="*/ 198 w 533"/>
                    <a:gd name="T53" fmla="*/ 49 h 544"/>
                    <a:gd name="T54" fmla="*/ 194 w 533"/>
                    <a:gd name="T55" fmla="*/ 9 h 544"/>
                    <a:gd name="T56" fmla="*/ 147 w 533"/>
                    <a:gd name="T57" fmla="*/ 16 h 544"/>
                    <a:gd name="T58" fmla="*/ 131 w 533"/>
                    <a:gd name="T59" fmla="*/ 37 h 544"/>
                    <a:gd name="T60" fmla="*/ 111 w 533"/>
                    <a:gd name="T61" fmla="*/ 59 h 544"/>
                    <a:gd name="T62" fmla="*/ 87 w 533"/>
                    <a:gd name="T63" fmla="*/ 42 h 544"/>
                    <a:gd name="T64" fmla="*/ 65 w 533"/>
                    <a:gd name="T65" fmla="*/ 61 h 544"/>
                    <a:gd name="T66" fmla="*/ 59 w 533"/>
                    <a:gd name="T67" fmla="*/ 87 h 544"/>
                    <a:gd name="T68" fmla="*/ 19 w 533"/>
                    <a:gd name="T69" fmla="*/ 140 h 544"/>
                    <a:gd name="T70" fmla="*/ 0 w 533"/>
                    <a:gd name="T71" fmla="*/ 172 h 54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533"/>
                    <a:gd name="T109" fmla="*/ 0 h 544"/>
                    <a:gd name="T110" fmla="*/ 533 w 533"/>
                    <a:gd name="T111" fmla="*/ 544 h 54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533" h="544">
                      <a:moveTo>
                        <a:pt x="0" y="172"/>
                      </a:moveTo>
                      <a:lnTo>
                        <a:pt x="0" y="172"/>
                      </a:lnTo>
                      <a:lnTo>
                        <a:pt x="11" y="197"/>
                      </a:lnTo>
                      <a:lnTo>
                        <a:pt x="30" y="205"/>
                      </a:lnTo>
                      <a:lnTo>
                        <a:pt x="45" y="196"/>
                      </a:lnTo>
                      <a:lnTo>
                        <a:pt x="45" y="218"/>
                      </a:lnTo>
                      <a:lnTo>
                        <a:pt x="56" y="218"/>
                      </a:lnTo>
                      <a:lnTo>
                        <a:pt x="73" y="219"/>
                      </a:lnTo>
                      <a:lnTo>
                        <a:pt x="114" y="200"/>
                      </a:lnTo>
                      <a:lnTo>
                        <a:pt x="118" y="231"/>
                      </a:lnTo>
                      <a:lnTo>
                        <a:pt x="178" y="255"/>
                      </a:lnTo>
                      <a:lnTo>
                        <a:pt x="188" y="291"/>
                      </a:lnTo>
                      <a:lnTo>
                        <a:pt x="211" y="293"/>
                      </a:lnTo>
                      <a:lnTo>
                        <a:pt x="220" y="317"/>
                      </a:lnTo>
                      <a:lnTo>
                        <a:pt x="215" y="345"/>
                      </a:lnTo>
                      <a:lnTo>
                        <a:pt x="218" y="372"/>
                      </a:lnTo>
                      <a:lnTo>
                        <a:pt x="246" y="377"/>
                      </a:lnTo>
                      <a:lnTo>
                        <a:pt x="250" y="396"/>
                      </a:lnTo>
                      <a:lnTo>
                        <a:pt x="264" y="399"/>
                      </a:lnTo>
                      <a:lnTo>
                        <a:pt x="262" y="424"/>
                      </a:lnTo>
                      <a:lnTo>
                        <a:pt x="273" y="424"/>
                      </a:lnTo>
                      <a:lnTo>
                        <a:pt x="275" y="445"/>
                      </a:lnTo>
                      <a:lnTo>
                        <a:pt x="222" y="491"/>
                      </a:lnTo>
                      <a:lnTo>
                        <a:pt x="232" y="488"/>
                      </a:lnTo>
                      <a:lnTo>
                        <a:pt x="273" y="517"/>
                      </a:lnTo>
                      <a:lnTo>
                        <a:pt x="281" y="529"/>
                      </a:lnTo>
                      <a:lnTo>
                        <a:pt x="278" y="543"/>
                      </a:lnTo>
                      <a:lnTo>
                        <a:pt x="343" y="462"/>
                      </a:lnTo>
                      <a:lnTo>
                        <a:pt x="347" y="421"/>
                      </a:lnTo>
                      <a:lnTo>
                        <a:pt x="399" y="384"/>
                      </a:lnTo>
                      <a:lnTo>
                        <a:pt x="432" y="384"/>
                      </a:lnTo>
                      <a:lnTo>
                        <a:pt x="445" y="371"/>
                      </a:lnTo>
                      <a:lnTo>
                        <a:pt x="472" y="310"/>
                      </a:lnTo>
                      <a:lnTo>
                        <a:pt x="475" y="249"/>
                      </a:lnTo>
                      <a:lnTo>
                        <a:pt x="527" y="191"/>
                      </a:lnTo>
                      <a:lnTo>
                        <a:pt x="532" y="166"/>
                      </a:lnTo>
                      <a:lnTo>
                        <a:pt x="524" y="141"/>
                      </a:lnTo>
                      <a:lnTo>
                        <a:pt x="502" y="137"/>
                      </a:lnTo>
                      <a:lnTo>
                        <a:pt x="468" y="111"/>
                      </a:lnTo>
                      <a:lnTo>
                        <a:pt x="401" y="106"/>
                      </a:lnTo>
                      <a:lnTo>
                        <a:pt x="395" y="90"/>
                      </a:lnTo>
                      <a:lnTo>
                        <a:pt x="365" y="78"/>
                      </a:lnTo>
                      <a:lnTo>
                        <a:pt x="352" y="79"/>
                      </a:lnTo>
                      <a:lnTo>
                        <a:pt x="334" y="102"/>
                      </a:lnTo>
                      <a:lnTo>
                        <a:pt x="334" y="94"/>
                      </a:lnTo>
                      <a:lnTo>
                        <a:pt x="305" y="98"/>
                      </a:lnTo>
                      <a:lnTo>
                        <a:pt x="317" y="93"/>
                      </a:lnTo>
                      <a:lnTo>
                        <a:pt x="306" y="75"/>
                      </a:lnTo>
                      <a:lnTo>
                        <a:pt x="327" y="48"/>
                      </a:lnTo>
                      <a:lnTo>
                        <a:pt x="305" y="15"/>
                      </a:lnTo>
                      <a:lnTo>
                        <a:pt x="285" y="41"/>
                      </a:lnTo>
                      <a:lnTo>
                        <a:pt x="265" y="39"/>
                      </a:lnTo>
                      <a:lnTo>
                        <a:pt x="237" y="43"/>
                      </a:lnTo>
                      <a:lnTo>
                        <a:pt x="198" y="49"/>
                      </a:lnTo>
                      <a:lnTo>
                        <a:pt x="191" y="35"/>
                      </a:lnTo>
                      <a:lnTo>
                        <a:pt x="194" y="9"/>
                      </a:lnTo>
                      <a:lnTo>
                        <a:pt x="181" y="0"/>
                      </a:lnTo>
                      <a:lnTo>
                        <a:pt x="147" y="16"/>
                      </a:lnTo>
                      <a:lnTo>
                        <a:pt x="124" y="11"/>
                      </a:lnTo>
                      <a:lnTo>
                        <a:pt x="131" y="37"/>
                      </a:lnTo>
                      <a:lnTo>
                        <a:pt x="144" y="40"/>
                      </a:lnTo>
                      <a:lnTo>
                        <a:pt x="111" y="59"/>
                      </a:lnTo>
                      <a:lnTo>
                        <a:pt x="95" y="52"/>
                      </a:lnTo>
                      <a:lnTo>
                        <a:pt x="87" y="42"/>
                      </a:lnTo>
                      <a:lnTo>
                        <a:pt x="55" y="47"/>
                      </a:lnTo>
                      <a:lnTo>
                        <a:pt x="65" y="61"/>
                      </a:lnTo>
                      <a:lnTo>
                        <a:pt x="52" y="63"/>
                      </a:lnTo>
                      <a:lnTo>
                        <a:pt x="59" y="87"/>
                      </a:lnTo>
                      <a:lnTo>
                        <a:pt x="53" y="126"/>
                      </a:lnTo>
                      <a:lnTo>
                        <a:pt x="19" y="140"/>
                      </a:lnTo>
                      <a:lnTo>
                        <a:pt x="0" y="172"/>
                      </a:lnTo>
                    </a:path>
                  </a:pathLst>
                </a:custGeom>
                <a:solidFill>
                  <a:srgbClr val="297A66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/>
                </a:p>
              </p:txBody>
            </p:sp>
            <p:sp>
              <p:nvSpPr>
                <p:cNvPr id="249" name="Freeform 2576"/>
                <p:cNvSpPr>
                  <a:spLocks/>
                </p:cNvSpPr>
                <p:nvPr/>
              </p:nvSpPr>
              <p:spPr bwMode="auto">
                <a:xfrm>
                  <a:off x="2614033" y="5043355"/>
                  <a:ext cx="176218" cy="1014195"/>
                </a:xfrm>
                <a:custGeom>
                  <a:avLst/>
                  <a:gdLst>
                    <a:gd name="T0" fmla="*/ 0 w 115"/>
                    <a:gd name="T1" fmla="*/ 445 h 571"/>
                    <a:gd name="T2" fmla="*/ 0 w 115"/>
                    <a:gd name="T3" fmla="*/ 445 h 571"/>
                    <a:gd name="T4" fmla="*/ 9 w 115"/>
                    <a:gd name="T5" fmla="*/ 430 h 571"/>
                    <a:gd name="T6" fmla="*/ 24 w 115"/>
                    <a:gd name="T7" fmla="*/ 441 h 571"/>
                    <a:gd name="T8" fmla="*/ 39 w 115"/>
                    <a:gd name="T9" fmla="*/ 412 h 571"/>
                    <a:gd name="T10" fmla="*/ 33 w 115"/>
                    <a:gd name="T11" fmla="*/ 400 h 571"/>
                    <a:gd name="T12" fmla="*/ 45 w 115"/>
                    <a:gd name="T13" fmla="*/ 360 h 571"/>
                    <a:gd name="T14" fmla="*/ 24 w 115"/>
                    <a:gd name="T15" fmla="*/ 357 h 571"/>
                    <a:gd name="T16" fmla="*/ 27 w 115"/>
                    <a:gd name="T17" fmla="*/ 292 h 571"/>
                    <a:gd name="T18" fmla="*/ 55 w 115"/>
                    <a:gd name="T19" fmla="*/ 224 h 571"/>
                    <a:gd name="T20" fmla="*/ 54 w 115"/>
                    <a:gd name="T21" fmla="*/ 166 h 571"/>
                    <a:gd name="T22" fmla="*/ 74 w 115"/>
                    <a:gd name="T23" fmla="*/ 58 h 571"/>
                    <a:gd name="T24" fmla="*/ 68 w 115"/>
                    <a:gd name="T25" fmla="*/ 9 h 571"/>
                    <a:gd name="T26" fmla="*/ 81 w 115"/>
                    <a:gd name="T27" fmla="*/ 0 h 571"/>
                    <a:gd name="T28" fmla="*/ 96 w 115"/>
                    <a:gd name="T29" fmla="*/ 25 h 571"/>
                    <a:gd name="T30" fmla="*/ 104 w 115"/>
                    <a:gd name="T31" fmla="*/ 75 h 571"/>
                    <a:gd name="T32" fmla="*/ 114 w 115"/>
                    <a:gd name="T33" fmla="*/ 76 h 571"/>
                    <a:gd name="T34" fmla="*/ 112 w 115"/>
                    <a:gd name="T35" fmla="*/ 93 h 571"/>
                    <a:gd name="T36" fmla="*/ 97 w 115"/>
                    <a:gd name="T37" fmla="*/ 100 h 571"/>
                    <a:gd name="T38" fmla="*/ 98 w 115"/>
                    <a:gd name="T39" fmla="*/ 134 h 571"/>
                    <a:gd name="T40" fmla="*/ 81 w 115"/>
                    <a:gd name="T41" fmla="*/ 152 h 571"/>
                    <a:gd name="T42" fmla="*/ 69 w 115"/>
                    <a:gd name="T43" fmla="*/ 199 h 571"/>
                    <a:gd name="T44" fmla="*/ 78 w 115"/>
                    <a:gd name="T45" fmla="*/ 243 h 571"/>
                    <a:gd name="T46" fmla="*/ 61 w 115"/>
                    <a:gd name="T47" fmla="*/ 281 h 571"/>
                    <a:gd name="T48" fmla="*/ 48 w 115"/>
                    <a:gd name="T49" fmla="*/ 374 h 571"/>
                    <a:gd name="T50" fmla="*/ 58 w 115"/>
                    <a:gd name="T51" fmla="*/ 409 h 571"/>
                    <a:gd name="T52" fmla="*/ 49 w 115"/>
                    <a:gd name="T53" fmla="*/ 412 h 571"/>
                    <a:gd name="T54" fmla="*/ 53 w 115"/>
                    <a:gd name="T55" fmla="*/ 442 h 571"/>
                    <a:gd name="T56" fmla="*/ 30 w 115"/>
                    <a:gd name="T57" fmla="*/ 505 h 571"/>
                    <a:gd name="T58" fmla="*/ 33 w 115"/>
                    <a:gd name="T59" fmla="*/ 516 h 571"/>
                    <a:gd name="T60" fmla="*/ 44 w 115"/>
                    <a:gd name="T61" fmla="*/ 512 h 571"/>
                    <a:gd name="T62" fmla="*/ 48 w 115"/>
                    <a:gd name="T63" fmla="*/ 536 h 571"/>
                    <a:gd name="T64" fmla="*/ 98 w 115"/>
                    <a:gd name="T65" fmla="*/ 541 h 571"/>
                    <a:gd name="T66" fmla="*/ 65 w 115"/>
                    <a:gd name="T67" fmla="*/ 551 h 571"/>
                    <a:gd name="T68" fmla="*/ 61 w 115"/>
                    <a:gd name="T69" fmla="*/ 570 h 571"/>
                    <a:gd name="T70" fmla="*/ 46 w 115"/>
                    <a:gd name="T71" fmla="*/ 565 h 571"/>
                    <a:gd name="T72" fmla="*/ 62 w 115"/>
                    <a:gd name="T73" fmla="*/ 553 h 571"/>
                    <a:gd name="T74" fmla="*/ 38 w 115"/>
                    <a:gd name="T75" fmla="*/ 548 h 571"/>
                    <a:gd name="T76" fmla="*/ 35 w 115"/>
                    <a:gd name="T77" fmla="*/ 527 h 571"/>
                    <a:gd name="T78" fmla="*/ 29 w 115"/>
                    <a:gd name="T79" fmla="*/ 537 h 571"/>
                    <a:gd name="T80" fmla="*/ 20 w 115"/>
                    <a:gd name="T81" fmla="*/ 518 h 571"/>
                    <a:gd name="T82" fmla="*/ 25 w 115"/>
                    <a:gd name="T83" fmla="*/ 513 h 571"/>
                    <a:gd name="T84" fmla="*/ 14 w 115"/>
                    <a:gd name="T85" fmla="*/ 504 h 571"/>
                    <a:gd name="T86" fmla="*/ 24 w 115"/>
                    <a:gd name="T87" fmla="*/ 494 h 571"/>
                    <a:gd name="T88" fmla="*/ 15 w 115"/>
                    <a:gd name="T89" fmla="*/ 466 h 571"/>
                    <a:gd name="T90" fmla="*/ 32 w 115"/>
                    <a:gd name="T91" fmla="*/ 469 h 571"/>
                    <a:gd name="T92" fmla="*/ 15 w 115"/>
                    <a:gd name="T93" fmla="*/ 455 h 571"/>
                    <a:gd name="T94" fmla="*/ 19 w 115"/>
                    <a:gd name="T95" fmla="*/ 444 h 571"/>
                    <a:gd name="T96" fmla="*/ 0 w 115"/>
                    <a:gd name="T97" fmla="*/ 445 h 571"/>
                    <a:gd name="T98" fmla="*/ 0 w 115"/>
                    <a:gd name="T99" fmla="*/ 445 h 571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15"/>
                    <a:gd name="T151" fmla="*/ 0 h 571"/>
                    <a:gd name="T152" fmla="*/ 115 w 115"/>
                    <a:gd name="T153" fmla="*/ 571 h 571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15" h="571">
                      <a:moveTo>
                        <a:pt x="0" y="445"/>
                      </a:moveTo>
                      <a:lnTo>
                        <a:pt x="0" y="445"/>
                      </a:lnTo>
                      <a:lnTo>
                        <a:pt x="9" y="430"/>
                      </a:lnTo>
                      <a:lnTo>
                        <a:pt x="24" y="441"/>
                      </a:lnTo>
                      <a:lnTo>
                        <a:pt x="39" y="412"/>
                      </a:lnTo>
                      <a:lnTo>
                        <a:pt x="33" y="400"/>
                      </a:lnTo>
                      <a:lnTo>
                        <a:pt x="45" y="360"/>
                      </a:lnTo>
                      <a:lnTo>
                        <a:pt x="24" y="357"/>
                      </a:lnTo>
                      <a:lnTo>
                        <a:pt x="27" y="292"/>
                      </a:lnTo>
                      <a:lnTo>
                        <a:pt x="55" y="224"/>
                      </a:lnTo>
                      <a:lnTo>
                        <a:pt x="54" y="166"/>
                      </a:lnTo>
                      <a:lnTo>
                        <a:pt x="74" y="58"/>
                      </a:lnTo>
                      <a:lnTo>
                        <a:pt x="68" y="9"/>
                      </a:lnTo>
                      <a:lnTo>
                        <a:pt x="81" y="0"/>
                      </a:lnTo>
                      <a:lnTo>
                        <a:pt x="96" y="25"/>
                      </a:lnTo>
                      <a:lnTo>
                        <a:pt x="104" y="75"/>
                      </a:lnTo>
                      <a:lnTo>
                        <a:pt x="114" y="76"/>
                      </a:lnTo>
                      <a:lnTo>
                        <a:pt x="112" y="93"/>
                      </a:lnTo>
                      <a:lnTo>
                        <a:pt x="97" y="100"/>
                      </a:lnTo>
                      <a:lnTo>
                        <a:pt x="98" y="134"/>
                      </a:lnTo>
                      <a:lnTo>
                        <a:pt x="81" y="152"/>
                      </a:lnTo>
                      <a:lnTo>
                        <a:pt x="69" y="199"/>
                      </a:lnTo>
                      <a:lnTo>
                        <a:pt x="78" y="243"/>
                      </a:lnTo>
                      <a:lnTo>
                        <a:pt x="61" y="281"/>
                      </a:lnTo>
                      <a:lnTo>
                        <a:pt x="48" y="374"/>
                      </a:lnTo>
                      <a:lnTo>
                        <a:pt x="58" y="409"/>
                      </a:lnTo>
                      <a:lnTo>
                        <a:pt x="49" y="412"/>
                      </a:lnTo>
                      <a:lnTo>
                        <a:pt x="53" y="442"/>
                      </a:lnTo>
                      <a:lnTo>
                        <a:pt x="30" y="505"/>
                      </a:lnTo>
                      <a:lnTo>
                        <a:pt x="33" y="516"/>
                      </a:lnTo>
                      <a:lnTo>
                        <a:pt x="44" y="512"/>
                      </a:lnTo>
                      <a:lnTo>
                        <a:pt x="48" y="536"/>
                      </a:lnTo>
                      <a:lnTo>
                        <a:pt x="98" y="541"/>
                      </a:lnTo>
                      <a:lnTo>
                        <a:pt x="65" y="551"/>
                      </a:lnTo>
                      <a:lnTo>
                        <a:pt x="61" y="570"/>
                      </a:lnTo>
                      <a:lnTo>
                        <a:pt x="46" y="565"/>
                      </a:lnTo>
                      <a:lnTo>
                        <a:pt x="62" y="553"/>
                      </a:lnTo>
                      <a:lnTo>
                        <a:pt x="38" y="548"/>
                      </a:lnTo>
                      <a:lnTo>
                        <a:pt x="35" y="527"/>
                      </a:lnTo>
                      <a:lnTo>
                        <a:pt x="29" y="537"/>
                      </a:lnTo>
                      <a:lnTo>
                        <a:pt x="20" y="518"/>
                      </a:lnTo>
                      <a:lnTo>
                        <a:pt x="25" y="513"/>
                      </a:lnTo>
                      <a:lnTo>
                        <a:pt x="14" y="504"/>
                      </a:lnTo>
                      <a:lnTo>
                        <a:pt x="24" y="494"/>
                      </a:lnTo>
                      <a:lnTo>
                        <a:pt x="15" y="466"/>
                      </a:lnTo>
                      <a:lnTo>
                        <a:pt x="32" y="469"/>
                      </a:lnTo>
                      <a:lnTo>
                        <a:pt x="15" y="455"/>
                      </a:lnTo>
                      <a:lnTo>
                        <a:pt x="19" y="444"/>
                      </a:lnTo>
                      <a:lnTo>
                        <a:pt x="0" y="445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/>
                </a:p>
              </p:txBody>
            </p:sp>
            <p:sp>
              <p:nvSpPr>
                <p:cNvPr id="250" name="Freeform 2577"/>
                <p:cNvSpPr>
                  <a:spLocks/>
                </p:cNvSpPr>
                <p:nvPr/>
              </p:nvSpPr>
              <p:spPr bwMode="auto">
                <a:xfrm>
                  <a:off x="2546610" y="4320452"/>
                  <a:ext cx="251302" cy="401415"/>
                </a:xfrm>
                <a:custGeom>
                  <a:avLst/>
                  <a:gdLst>
                    <a:gd name="T0" fmla="*/ 0 w 164"/>
                    <a:gd name="T1" fmla="*/ 150 h 226"/>
                    <a:gd name="T2" fmla="*/ 0 w 164"/>
                    <a:gd name="T3" fmla="*/ 150 h 226"/>
                    <a:gd name="T4" fmla="*/ 20 w 164"/>
                    <a:gd name="T5" fmla="*/ 166 h 226"/>
                    <a:gd name="T6" fmla="*/ 49 w 164"/>
                    <a:gd name="T7" fmla="*/ 170 h 226"/>
                    <a:gd name="T8" fmla="*/ 78 w 164"/>
                    <a:gd name="T9" fmla="*/ 200 h 226"/>
                    <a:gd name="T10" fmla="*/ 117 w 164"/>
                    <a:gd name="T11" fmla="*/ 203 h 226"/>
                    <a:gd name="T12" fmla="*/ 111 w 164"/>
                    <a:gd name="T13" fmla="*/ 219 h 226"/>
                    <a:gd name="T14" fmla="*/ 121 w 164"/>
                    <a:gd name="T15" fmla="*/ 225 h 226"/>
                    <a:gd name="T16" fmla="*/ 127 w 164"/>
                    <a:gd name="T17" fmla="*/ 186 h 226"/>
                    <a:gd name="T18" fmla="*/ 120 w 164"/>
                    <a:gd name="T19" fmla="*/ 162 h 226"/>
                    <a:gd name="T20" fmla="*/ 133 w 164"/>
                    <a:gd name="T21" fmla="*/ 160 h 226"/>
                    <a:gd name="T22" fmla="*/ 123 w 164"/>
                    <a:gd name="T23" fmla="*/ 146 h 226"/>
                    <a:gd name="T24" fmla="*/ 155 w 164"/>
                    <a:gd name="T25" fmla="*/ 141 h 226"/>
                    <a:gd name="T26" fmla="*/ 163 w 164"/>
                    <a:gd name="T27" fmla="*/ 151 h 226"/>
                    <a:gd name="T28" fmla="*/ 151 w 164"/>
                    <a:gd name="T29" fmla="*/ 131 h 226"/>
                    <a:gd name="T30" fmla="*/ 155 w 164"/>
                    <a:gd name="T31" fmla="*/ 84 h 226"/>
                    <a:gd name="T32" fmla="*/ 128 w 164"/>
                    <a:gd name="T33" fmla="*/ 86 h 226"/>
                    <a:gd name="T34" fmla="*/ 120 w 164"/>
                    <a:gd name="T35" fmla="*/ 74 h 226"/>
                    <a:gd name="T36" fmla="*/ 93 w 164"/>
                    <a:gd name="T37" fmla="*/ 71 h 226"/>
                    <a:gd name="T38" fmla="*/ 76 w 164"/>
                    <a:gd name="T39" fmla="*/ 44 h 226"/>
                    <a:gd name="T40" fmla="*/ 102 w 164"/>
                    <a:gd name="T41" fmla="*/ 8 h 226"/>
                    <a:gd name="T42" fmla="*/ 98 w 164"/>
                    <a:gd name="T43" fmla="*/ 0 h 226"/>
                    <a:gd name="T44" fmla="*/ 52 w 164"/>
                    <a:gd name="T45" fmla="*/ 20 h 226"/>
                    <a:gd name="T46" fmla="*/ 27 w 164"/>
                    <a:gd name="T47" fmla="*/ 60 h 226"/>
                    <a:gd name="T48" fmla="*/ 19 w 164"/>
                    <a:gd name="T49" fmla="*/ 50 h 226"/>
                    <a:gd name="T50" fmla="*/ 13 w 164"/>
                    <a:gd name="T51" fmla="*/ 70 h 226"/>
                    <a:gd name="T52" fmla="*/ 19 w 164"/>
                    <a:gd name="T53" fmla="*/ 115 h 226"/>
                    <a:gd name="T54" fmla="*/ 25 w 164"/>
                    <a:gd name="T55" fmla="*/ 115 h 226"/>
                    <a:gd name="T56" fmla="*/ 0 w 164"/>
                    <a:gd name="T57" fmla="*/ 150 h 226"/>
                    <a:gd name="T58" fmla="*/ 0 w 164"/>
                    <a:gd name="T59" fmla="*/ 150 h 22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64"/>
                    <a:gd name="T91" fmla="*/ 0 h 226"/>
                    <a:gd name="T92" fmla="*/ 164 w 164"/>
                    <a:gd name="T93" fmla="*/ 226 h 22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64" h="226">
                      <a:moveTo>
                        <a:pt x="0" y="150"/>
                      </a:moveTo>
                      <a:lnTo>
                        <a:pt x="0" y="150"/>
                      </a:lnTo>
                      <a:lnTo>
                        <a:pt x="20" y="166"/>
                      </a:lnTo>
                      <a:lnTo>
                        <a:pt x="49" y="170"/>
                      </a:lnTo>
                      <a:lnTo>
                        <a:pt x="78" y="200"/>
                      </a:lnTo>
                      <a:lnTo>
                        <a:pt x="117" y="203"/>
                      </a:lnTo>
                      <a:lnTo>
                        <a:pt x="111" y="219"/>
                      </a:lnTo>
                      <a:lnTo>
                        <a:pt x="121" y="225"/>
                      </a:lnTo>
                      <a:lnTo>
                        <a:pt x="127" y="186"/>
                      </a:lnTo>
                      <a:lnTo>
                        <a:pt x="120" y="162"/>
                      </a:lnTo>
                      <a:lnTo>
                        <a:pt x="133" y="160"/>
                      </a:lnTo>
                      <a:lnTo>
                        <a:pt x="123" y="146"/>
                      </a:lnTo>
                      <a:lnTo>
                        <a:pt x="155" y="141"/>
                      </a:lnTo>
                      <a:lnTo>
                        <a:pt x="163" y="151"/>
                      </a:lnTo>
                      <a:lnTo>
                        <a:pt x="151" y="131"/>
                      </a:lnTo>
                      <a:lnTo>
                        <a:pt x="155" y="84"/>
                      </a:lnTo>
                      <a:lnTo>
                        <a:pt x="128" y="86"/>
                      </a:lnTo>
                      <a:lnTo>
                        <a:pt x="120" y="74"/>
                      </a:lnTo>
                      <a:lnTo>
                        <a:pt x="93" y="71"/>
                      </a:lnTo>
                      <a:lnTo>
                        <a:pt x="76" y="44"/>
                      </a:lnTo>
                      <a:lnTo>
                        <a:pt x="102" y="8"/>
                      </a:lnTo>
                      <a:lnTo>
                        <a:pt x="98" y="0"/>
                      </a:lnTo>
                      <a:lnTo>
                        <a:pt x="52" y="20"/>
                      </a:lnTo>
                      <a:lnTo>
                        <a:pt x="27" y="60"/>
                      </a:lnTo>
                      <a:lnTo>
                        <a:pt x="19" y="50"/>
                      </a:lnTo>
                      <a:lnTo>
                        <a:pt x="13" y="70"/>
                      </a:lnTo>
                      <a:lnTo>
                        <a:pt x="19" y="115"/>
                      </a:lnTo>
                      <a:lnTo>
                        <a:pt x="25" y="115"/>
                      </a:lnTo>
                      <a:lnTo>
                        <a:pt x="0" y="150"/>
                      </a:lnTo>
                    </a:path>
                  </a:pathLst>
                </a:custGeom>
                <a:solidFill>
                  <a:srgbClr val="A3CCB8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/>
                </a:p>
              </p:txBody>
            </p:sp>
            <p:sp>
              <p:nvSpPr>
                <p:cNvPr id="251" name="Freeform 2578"/>
                <p:cNvSpPr>
                  <a:spLocks/>
                </p:cNvSpPr>
                <p:nvPr/>
              </p:nvSpPr>
              <p:spPr bwMode="auto">
                <a:xfrm>
                  <a:off x="2505237" y="4586879"/>
                  <a:ext cx="117989" cy="152751"/>
                </a:xfrm>
                <a:custGeom>
                  <a:avLst/>
                  <a:gdLst>
                    <a:gd name="T0" fmla="*/ 0 w 77"/>
                    <a:gd name="T1" fmla="*/ 32 h 86"/>
                    <a:gd name="T2" fmla="*/ 0 w 77"/>
                    <a:gd name="T3" fmla="*/ 32 h 86"/>
                    <a:gd name="T4" fmla="*/ 1 w 77"/>
                    <a:gd name="T5" fmla="*/ 49 h 86"/>
                    <a:gd name="T6" fmla="*/ 14 w 77"/>
                    <a:gd name="T7" fmla="*/ 53 h 86"/>
                    <a:gd name="T8" fmla="*/ 7 w 77"/>
                    <a:gd name="T9" fmla="*/ 67 h 86"/>
                    <a:gd name="T10" fmla="*/ 4 w 77"/>
                    <a:gd name="T11" fmla="*/ 81 h 86"/>
                    <a:gd name="T12" fmla="*/ 22 w 77"/>
                    <a:gd name="T13" fmla="*/ 85 h 86"/>
                    <a:gd name="T14" fmla="*/ 38 w 77"/>
                    <a:gd name="T15" fmla="*/ 61 h 86"/>
                    <a:gd name="T16" fmla="*/ 69 w 77"/>
                    <a:gd name="T17" fmla="*/ 42 h 86"/>
                    <a:gd name="T18" fmla="*/ 76 w 77"/>
                    <a:gd name="T19" fmla="*/ 20 h 86"/>
                    <a:gd name="T20" fmla="*/ 47 w 77"/>
                    <a:gd name="T21" fmla="*/ 16 h 86"/>
                    <a:gd name="T22" fmla="*/ 27 w 77"/>
                    <a:gd name="T23" fmla="*/ 0 h 86"/>
                    <a:gd name="T24" fmla="*/ 9 w 77"/>
                    <a:gd name="T25" fmla="*/ 8 h 86"/>
                    <a:gd name="T26" fmla="*/ 0 w 77"/>
                    <a:gd name="T27" fmla="*/ 32 h 86"/>
                    <a:gd name="T28" fmla="*/ 0 w 77"/>
                    <a:gd name="T29" fmla="*/ 32 h 8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77"/>
                    <a:gd name="T46" fmla="*/ 0 h 86"/>
                    <a:gd name="T47" fmla="*/ 77 w 77"/>
                    <a:gd name="T48" fmla="*/ 86 h 8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77" h="86">
                      <a:moveTo>
                        <a:pt x="0" y="32"/>
                      </a:moveTo>
                      <a:lnTo>
                        <a:pt x="0" y="32"/>
                      </a:lnTo>
                      <a:lnTo>
                        <a:pt x="1" y="49"/>
                      </a:lnTo>
                      <a:lnTo>
                        <a:pt x="14" y="53"/>
                      </a:lnTo>
                      <a:lnTo>
                        <a:pt x="7" y="67"/>
                      </a:lnTo>
                      <a:lnTo>
                        <a:pt x="4" y="81"/>
                      </a:lnTo>
                      <a:lnTo>
                        <a:pt x="22" y="85"/>
                      </a:lnTo>
                      <a:lnTo>
                        <a:pt x="38" y="61"/>
                      </a:lnTo>
                      <a:lnTo>
                        <a:pt x="69" y="42"/>
                      </a:lnTo>
                      <a:lnTo>
                        <a:pt x="76" y="20"/>
                      </a:lnTo>
                      <a:lnTo>
                        <a:pt x="47" y="16"/>
                      </a:lnTo>
                      <a:lnTo>
                        <a:pt x="27" y="0"/>
                      </a:lnTo>
                      <a:lnTo>
                        <a:pt x="9" y="8"/>
                      </a:lnTo>
                      <a:lnTo>
                        <a:pt x="0" y="32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/>
                </a:p>
              </p:txBody>
            </p:sp>
            <p:sp>
              <p:nvSpPr>
                <p:cNvPr id="252" name="Freeform 2579"/>
                <p:cNvSpPr>
                  <a:spLocks/>
                </p:cNvSpPr>
                <p:nvPr/>
              </p:nvSpPr>
              <p:spPr bwMode="auto">
                <a:xfrm>
                  <a:off x="2885256" y="5087759"/>
                  <a:ext cx="171621" cy="206036"/>
                </a:xfrm>
                <a:custGeom>
                  <a:avLst/>
                  <a:gdLst>
                    <a:gd name="T0" fmla="*/ 0 w 112"/>
                    <a:gd name="T1" fmla="*/ 43 h 116"/>
                    <a:gd name="T2" fmla="*/ 0 w 112"/>
                    <a:gd name="T3" fmla="*/ 43 h 116"/>
                    <a:gd name="T4" fmla="*/ 9 w 112"/>
                    <a:gd name="T5" fmla="*/ 6 h 116"/>
                    <a:gd name="T6" fmla="*/ 48 w 112"/>
                    <a:gd name="T7" fmla="*/ 0 h 116"/>
                    <a:gd name="T8" fmla="*/ 62 w 112"/>
                    <a:gd name="T9" fmla="*/ 12 h 116"/>
                    <a:gd name="T10" fmla="*/ 65 w 112"/>
                    <a:gd name="T11" fmla="*/ 39 h 116"/>
                    <a:gd name="T12" fmla="*/ 93 w 112"/>
                    <a:gd name="T13" fmla="*/ 44 h 116"/>
                    <a:gd name="T14" fmla="*/ 97 w 112"/>
                    <a:gd name="T15" fmla="*/ 63 h 116"/>
                    <a:gd name="T16" fmla="*/ 111 w 112"/>
                    <a:gd name="T17" fmla="*/ 66 h 116"/>
                    <a:gd name="T18" fmla="*/ 109 w 112"/>
                    <a:gd name="T19" fmla="*/ 91 h 116"/>
                    <a:gd name="T20" fmla="*/ 95 w 112"/>
                    <a:gd name="T21" fmla="*/ 115 h 116"/>
                    <a:gd name="T22" fmla="*/ 58 w 112"/>
                    <a:gd name="T23" fmla="*/ 114 h 116"/>
                    <a:gd name="T24" fmla="*/ 66 w 112"/>
                    <a:gd name="T25" fmla="*/ 86 h 116"/>
                    <a:gd name="T26" fmla="*/ 0 w 112"/>
                    <a:gd name="T27" fmla="*/ 43 h 116"/>
                    <a:gd name="T28" fmla="*/ 0 w 112"/>
                    <a:gd name="T29" fmla="*/ 43 h 11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12"/>
                    <a:gd name="T46" fmla="*/ 0 h 116"/>
                    <a:gd name="T47" fmla="*/ 112 w 112"/>
                    <a:gd name="T48" fmla="*/ 116 h 11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12" h="116">
                      <a:moveTo>
                        <a:pt x="0" y="43"/>
                      </a:moveTo>
                      <a:lnTo>
                        <a:pt x="0" y="43"/>
                      </a:lnTo>
                      <a:lnTo>
                        <a:pt x="9" y="6"/>
                      </a:lnTo>
                      <a:lnTo>
                        <a:pt x="48" y="0"/>
                      </a:lnTo>
                      <a:lnTo>
                        <a:pt x="62" y="12"/>
                      </a:lnTo>
                      <a:lnTo>
                        <a:pt x="65" y="39"/>
                      </a:lnTo>
                      <a:lnTo>
                        <a:pt x="93" y="44"/>
                      </a:lnTo>
                      <a:lnTo>
                        <a:pt x="97" y="63"/>
                      </a:lnTo>
                      <a:lnTo>
                        <a:pt x="111" y="66"/>
                      </a:lnTo>
                      <a:lnTo>
                        <a:pt x="109" y="91"/>
                      </a:lnTo>
                      <a:lnTo>
                        <a:pt x="95" y="115"/>
                      </a:lnTo>
                      <a:lnTo>
                        <a:pt x="58" y="114"/>
                      </a:lnTo>
                      <a:lnTo>
                        <a:pt x="66" y="86"/>
                      </a:lnTo>
                      <a:lnTo>
                        <a:pt x="0" y="43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/>
                </a:p>
              </p:txBody>
            </p:sp>
            <p:sp>
              <p:nvSpPr>
                <p:cNvPr id="253" name="Freeform 2580"/>
                <p:cNvSpPr>
                  <a:spLocks/>
                </p:cNvSpPr>
                <p:nvPr/>
              </p:nvSpPr>
              <p:spPr bwMode="auto">
                <a:xfrm>
                  <a:off x="2494511" y="4622402"/>
                  <a:ext cx="263561" cy="438715"/>
                </a:xfrm>
                <a:custGeom>
                  <a:avLst/>
                  <a:gdLst>
                    <a:gd name="T0" fmla="*/ 0 w 172"/>
                    <a:gd name="T1" fmla="*/ 58 h 247"/>
                    <a:gd name="T2" fmla="*/ 0 w 172"/>
                    <a:gd name="T3" fmla="*/ 58 h 247"/>
                    <a:gd name="T4" fmla="*/ 3 w 172"/>
                    <a:gd name="T5" fmla="*/ 78 h 247"/>
                    <a:gd name="T6" fmla="*/ 34 w 172"/>
                    <a:gd name="T7" fmla="*/ 112 h 247"/>
                    <a:gd name="T8" fmla="*/ 68 w 172"/>
                    <a:gd name="T9" fmla="*/ 193 h 247"/>
                    <a:gd name="T10" fmla="*/ 146 w 172"/>
                    <a:gd name="T11" fmla="*/ 246 h 247"/>
                    <a:gd name="T12" fmla="*/ 159 w 172"/>
                    <a:gd name="T13" fmla="*/ 237 h 247"/>
                    <a:gd name="T14" fmla="*/ 167 w 172"/>
                    <a:gd name="T15" fmla="*/ 220 h 247"/>
                    <a:gd name="T16" fmla="*/ 155 w 172"/>
                    <a:gd name="T17" fmla="*/ 213 h 247"/>
                    <a:gd name="T18" fmla="*/ 162 w 172"/>
                    <a:gd name="T19" fmla="*/ 209 h 247"/>
                    <a:gd name="T20" fmla="*/ 171 w 172"/>
                    <a:gd name="T21" fmla="*/ 167 h 247"/>
                    <a:gd name="T22" fmla="*/ 158 w 172"/>
                    <a:gd name="T23" fmla="*/ 147 h 247"/>
                    <a:gd name="T24" fmla="*/ 147 w 172"/>
                    <a:gd name="T25" fmla="*/ 147 h 247"/>
                    <a:gd name="T26" fmla="*/ 147 w 172"/>
                    <a:gd name="T27" fmla="*/ 125 h 247"/>
                    <a:gd name="T28" fmla="*/ 132 w 172"/>
                    <a:gd name="T29" fmla="*/ 134 h 247"/>
                    <a:gd name="T30" fmla="*/ 113 w 172"/>
                    <a:gd name="T31" fmla="*/ 126 h 247"/>
                    <a:gd name="T32" fmla="*/ 102 w 172"/>
                    <a:gd name="T33" fmla="*/ 101 h 247"/>
                    <a:gd name="T34" fmla="*/ 121 w 172"/>
                    <a:gd name="T35" fmla="*/ 69 h 247"/>
                    <a:gd name="T36" fmla="*/ 155 w 172"/>
                    <a:gd name="T37" fmla="*/ 55 h 247"/>
                    <a:gd name="T38" fmla="*/ 145 w 172"/>
                    <a:gd name="T39" fmla="*/ 49 h 247"/>
                    <a:gd name="T40" fmla="*/ 151 w 172"/>
                    <a:gd name="T41" fmla="*/ 33 h 247"/>
                    <a:gd name="T42" fmla="*/ 112 w 172"/>
                    <a:gd name="T43" fmla="*/ 30 h 247"/>
                    <a:gd name="T44" fmla="*/ 83 w 172"/>
                    <a:gd name="T45" fmla="*/ 0 h 247"/>
                    <a:gd name="T46" fmla="*/ 76 w 172"/>
                    <a:gd name="T47" fmla="*/ 22 h 247"/>
                    <a:gd name="T48" fmla="*/ 45 w 172"/>
                    <a:gd name="T49" fmla="*/ 41 h 247"/>
                    <a:gd name="T50" fmla="*/ 29 w 172"/>
                    <a:gd name="T51" fmla="*/ 65 h 247"/>
                    <a:gd name="T52" fmla="*/ 11 w 172"/>
                    <a:gd name="T53" fmla="*/ 61 h 247"/>
                    <a:gd name="T54" fmla="*/ 14 w 172"/>
                    <a:gd name="T55" fmla="*/ 47 h 247"/>
                    <a:gd name="T56" fmla="*/ 0 w 172"/>
                    <a:gd name="T57" fmla="*/ 58 h 247"/>
                    <a:gd name="T58" fmla="*/ 0 w 172"/>
                    <a:gd name="T59" fmla="*/ 58 h 247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72"/>
                    <a:gd name="T91" fmla="*/ 0 h 247"/>
                    <a:gd name="T92" fmla="*/ 172 w 172"/>
                    <a:gd name="T93" fmla="*/ 247 h 247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72" h="247">
                      <a:moveTo>
                        <a:pt x="0" y="58"/>
                      </a:moveTo>
                      <a:lnTo>
                        <a:pt x="0" y="58"/>
                      </a:lnTo>
                      <a:lnTo>
                        <a:pt x="3" y="78"/>
                      </a:lnTo>
                      <a:lnTo>
                        <a:pt x="34" y="112"/>
                      </a:lnTo>
                      <a:lnTo>
                        <a:pt x="68" y="193"/>
                      </a:lnTo>
                      <a:lnTo>
                        <a:pt x="146" y="246"/>
                      </a:lnTo>
                      <a:lnTo>
                        <a:pt x="159" y="237"/>
                      </a:lnTo>
                      <a:lnTo>
                        <a:pt x="167" y="220"/>
                      </a:lnTo>
                      <a:lnTo>
                        <a:pt x="155" y="213"/>
                      </a:lnTo>
                      <a:lnTo>
                        <a:pt x="162" y="209"/>
                      </a:lnTo>
                      <a:lnTo>
                        <a:pt x="171" y="167"/>
                      </a:lnTo>
                      <a:lnTo>
                        <a:pt x="158" y="147"/>
                      </a:lnTo>
                      <a:lnTo>
                        <a:pt x="147" y="147"/>
                      </a:lnTo>
                      <a:lnTo>
                        <a:pt x="147" y="125"/>
                      </a:lnTo>
                      <a:lnTo>
                        <a:pt x="132" y="134"/>
                      </a:lnTo>
                      <a:lnTo>
                        <a:pt x="113" y="126"/>
                      </a:lnTo>
                      <a:lnTo>
                        <a:pt x="102" y="101"/>
                      </a:lnTo>
                      <a:lnTo>
                        <a:pt x="121" y="69"/>
                      </a:lnTo>
                      <a:lnTo>
                        <a:pt x="155" y="55"/>
                      </a:lnTo>
                      <a:lnTo>
                        <a:pt x="145" y="49"/>
                      </a:lnTo>
                      <a:lnTo>
                        <a:pt x="151" y="33"/>
                      </a:lnTo>
                      <a:lnTo>
                        <a:pt x="112" y="30"/>
                      </a:lnTo>
                      <a:lnTo>
                        <a:pt x="83" y="0"/>
                      </a:lnTo>
                      <a:lnTo>
                        <a:pt x="76" y="22"/>
                      </a:lnTo>
                      <a:lnTo>
                        <a:pt x="45" y="41"/>
                      </a:lnTo>
                      <a:lnTo>
                        <a:pt x="29" y="65"/>
                      </a:lnTo>
                      <a:lnTo>
                        <a:pt x="11" y="61"/>
                      </a:lnTo>
                      <a:lnTo>
                        <a:pt x="14" y="47"/>
                      </a:lnTo>
                      <a:lnTo>
                        <a:pt x="0" y="58"/>
                      </a:lnTo>
                    </a:path>
                  </a:pathLst>
                </a:custGeom>
                <a:solidFill>
                  <a:srgbClr val="297A66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/>
                </a:p>
              </p:txBody>
            </p:sp>
            <p:sp>
              <p:nvSpPr>
                <p:cNvPr id="254" name="Freeform 2581"/>
                <p:cNvSpPr>
                  <a:spLocks/>
                </p:cNvSpPr>
                <p:nvPr/>
              </p:nvSpPr>
              <p:spPr bwMode="auto">
                <a:xfrm>
                  <a:off x="2972598" y="5363066"/>
                  <a:ext cx="110327" cy="131437"/>
                </a:xfrm>
                <a:custGeom>
                  <a:avLst/>
                  <a:gdLst>
                    <a:gd name="T0" fmla="*/ 0 w 72"/>
                    <a:gd name="T1" fmla="*/ 59 h 74"/>
                    <a:gd name="T2" fmla="*/ 0 w 72"/>
                    <a:gd name="T3" fmla="*/ 59 h 74"/>
                    <a:gd name="T4" fmla="*/ 12 w 72"/>
                    <a:gd name="T5" fmla="*/ 3 h 74"/>
                    <a:gd name="T6" fmla="*/ 22 w 72"/>
                    <a:gd name="T7" fmla="*/ 0 h 74"/>
                    <a:gd name="T8" fmla="*/ 63 w 72"/>
                    <a:gd name="T9" fmla="*/ 29 h 74"/>
                    <a:gd name="T10" fmla="*/ 71 w 72"/>
                    <a:gd name="T11" fmla="*/ 41 h 74"/>
                    <a:gd name="T12" fmla="*/ 68 w 72"/>
                    <a:gd name="T13" fmla="*/ 55 h 74"/>
                    <a:gd name="T14" fmla="*/ 49 w 72"/>
                    <a:gd name="T15" fmla="*/ 73 h 74"/>
                    <a:gd name="T16" fmla="*/ 0 w 72"/>
                    <a:gd name="T17" fmla="*/ 59 h 74"/>
                    <a:gd name="T18" fmla="*/ 0 w 72"/>
                    <a:gd name="T19" fmla="*/ 59 h 7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2"/>
                    <a:gd name="T31" fmla="*/ 0 h 74"/>
                    <a:gd name="T32" fmla="*/ 72 w 72"/>
                    <a:gd name="T33" fmla="*/ 74 h 7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2" h="74">
                      <a:moveTo>
                        <a:pt x="0" y="59"/>
                      </a:moveTo>
                      <a:lnTo>
                        <a:pt x="0" y="59"/>
                      </a:lnTo>
                      <a:lnTo>
                        <a:pt x="12" y="3"/>
                      </a:lnTo>
                      <a:lnTo>
                        <a:pt x="22" y="0"/>
                      </a:lnTo>
                      <a:lnTo>
                        <a:pt x="63" y="29"/>
                      </a:lnTo>
                      <a:lnTo>
                        <a:pt x="71" y="41"/>
                      </a:lnTo>
                      <a:lnTo>
                        <a:pt x="68" y="55"/>
                      </a:lnTo>
                      <a:lnTo>
                        <a:pt x="49" y="73"/>
                      </a:lnTo>
                      <a:lnTo>
                        <a:pt x="0" y="59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/>
                </a:p>
              </p:txBody>
            </p:sp>
            <p:sp>
              <p:nvSpPr>
                <p:cNvPr id="255" name="Freeform 2582"/>
                <p:cNvSpPr>
                  <a:spLocks/>
                </p:cNvSpPr>
                <p:nvPr/>
              </p:nvSpPr>
              <p:spPr bwMode="auto">
                <a:xfrm>
                  <a:off x="5001339" y="3477953"/>
                  <a:ext cx="155713" cy="82027"/>
                </a:xfrm>
                <a:custGeom>
                  <a:avLst/>
                  <a:gdLst>
                    <a:gd name="T0" fmla="*/ 0 w 102"/>
                    <a:gd name="T1" fmla="*/ 3439837 h 46"/>
                    <a:gd name="T2" fmla="*/ 37206018 w 102"/>
                    <a:gd name="T3" fmla="*/ 0 h 46"/>
                    <a:gd name="T4" fmla="*/ 72863135 w 102"/>
                    <a:gd name="T5" fmla="*/ 15478608 h 46"/>
                    <a:gd name="T6" fmla="*/ 86814474 w 102"/>
                    <a:gd name="T7" fmla="*/ 32676478 h 46"/>
                    <a:gd name="T8" fmla="*/ 105418723 w 102"/>
                    <a:gd name="T9" fmla="*/ 32676478 h 46"/>
                    <a:gd name="T10" fmla="*/ 119371288 w 102"/>
                    <a:gd name="T11" fmla="*/ 24077546 h 46"/>
                    <a:gd name="T12" fmla="*/ 128672167 w 102"/>
                    <a:gd name="T13" fmla="*/ 22356972 h 46"/>
                    <a:gd name="T14" fmla="*/ 137974292 w 102"/>
                    <a:gd name="T15" fmla="*/ 39556149 h 46"/>
                    <a:gd name="T16" fmla="*/ 155027149 w 102"/>
                    <a:gd name="T17" fmla="*/ 44715256 h 46"/>
                    <a:gd name="T18" fmla="*/ 150376710 w 102"/>
                    <a:gd name="T19" fmla="*/ 51593615 h 46"/>
                    <a:gd name="T20" fmla="*/ 156577296 w 102"/>
                    <a:gd name="T21" fmla="*/ 65352956 h 46"/>
                    <a:gd name="T22" fmla="*/ 155027149 w 102"/>
                    <a:gd name="T23" fmla="*/ 75671151 h 46"/>
                    <a:gd name="T24" fmla="*/ 137974292 w 102"/>
                    <a:gd name="T25" fmla="*/ 60192548 h 46"/>
                    <a:gd name="T26" fmla="*/ 128672167 w 102"/>
                    <a:gd name="T27" fmla="*/ 55033451 h 46"/>
                    <a:gd name="T28" fmla="*/ 119371288 w 102"/>
                    <a:gd name="T29" fmla="*/ 55033451 h 46"/>
                    <a:gd name="T30" fmla="*/ 114719603 w 102"/>
                    <a:gd name="T31" fmla="*/ 72231316 h 46"/>
                    <a:gd name="T32" fmla="*/ 103868576 w 102"/>
                    <a:gd name="T33" fmla="*/ 67072218 h 46"/>
                    <a:gd name="T34" fmla="*/ 83714181 w 102"/>
                    <a:gd name="T35" fmla="*/ 77391724 h 46"/>
                    <a:gd name="T36" fmla="*/ 58910570 w 102"/>
                    <a:gd name="T37" fmla="*/ 75671151 h 46"/>
                    <a:gd name="T38" fmla="*/ 58910570 w 102"/>
                    <a:gd name="T39" fmla="*/ 44715256 h 46"/>
                    <a:gd name="T40" fmla="*/ 20153156 w 102"/>
                    <a:gd name="T41" fmla="*/ 17197870 h 46"/>
                    <a:gd name="T42" fmla="*/ 0 w 102"/>
                    <a:gd name="T43" fmla="*/ 3439837 h 46"/>
                    <a:gd name="T44" fmla="*/ 0 w 102"/>
                    <a:gd name="T45" fmla="*/ 3439837 h 4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02"/>
                    <a:gd name="T70" fmla="*/ 0 h 46"/>
                    <a:gd name="T71" fmla="*/ 102 w 102"/>
                    <a:gd name="T72" fmla="*/ 46 h 4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02" h="46">
                      <a:moveTo>
                        <a:pt x="0" y="2"/>
                      </a:moveTo>
                      <a:lnTo>
                        <a:pt x="24" y="0"/>
                      </a:lnTo>
                      <a:lnTo>
                        <a:pt x="47" y="9"/>
                      </a:lnTo>
                      <a:lnTo>
                        <a:pt x="56" y="19"/>
                      </a:lnTo>
                      <a:lnTo>
                        <a:pt x="68" y="19"/>
                      </a:lnTo>
                      <a:lnTo>
                        <a:pt x="77" y="14"/>
                      </a:lnTo>
                      <a:lnTo>
                        <a:pt x="83" y="13"/>
                      </a:lnTo>
                      <a:lnTo>
                        <a:pt x="89" y="23"/>
                      </a:lnTo>
                      <a:lnTo>
                        <a:pt x="100" y="26"/>
                      </a:lnTo>
                      <a:lnTo>
                        <a:pt x="97" y="30"/>
                      </a:lnTo>
                      <a:lnTo>
                        <a:pt x="101" y="38"/>
                      </a:lnTo>
                      <a:lnTo>
                        <a:pt x="100" y="44"/>
                      </a:lnTo>
                      <a:lnTo>
                        <a:pt x="89" y="35"/>
                      </a:lnTo>
                      <a:lnTo>
                        <a:pt x="83" y="32"/>
                      </a:lnTo>
                      <a:lnTo>
                        <a:pt x="77" y="32"/>
                      </a:lnTo>
                      <a:lnTo>
                        <a:pt x="74" y="42"/>
                      </a:lnTo>
                      <a:lnTo>
                        <a:pt x="67" y="39"/>
                      </a:lnTo>
                      <a:lnTo>
                        <a:pt x="54" y="45"/>
                      </a:lnTo>
                      <a:lnTo>
                        <a:pt x="38" y="44"/>
                      </a:lnTo>
                      <a:lnTo>
                        <a:pt x="38" y="26"/>
                      </a:lnTo>
                      <a:lnTo>
                        <a:pt x="13" y="10"/>
                      </a:lnTo>
                      <a:lnTo>
                        <a:pt x="0" y="2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/>
                </a:p>
              </p:txBody>
            </p:sp>
            <p:sp>
              <p:nvSpPr>
                <p:cNvPr id="256" name="Freeform 2583"/>
                <p:cNvSpPr>
                  <a:spLocks/>
                </p:cNvSpPr>
                <p:nvPr/>
              </p:nvSpPr>
              <p:spPr bwMode="auto">
                <a:xfrm>
                  <a:off x="5112286" y="3523284"/>
                  <a:ext cx="128463" cy="123042"/>
                </a:xfrm>
                <a:custGeom>
                  <a:avLst/>
                  <a:gdLst>
                    <a:gd name="T0" fmla="*/ 48621765 w 85"/>
                    <a:gd name="T1" fmla="*/ 3439855 h 69"/>
                    <a:gd name="T2" fmla="*/ 54698713 w 85"/>
                    <a:gd name="T3" fmla="*/ 3439855 h 69"/>
                    <a:gd name="T4" fmla="*/ 74451875 w 85"/>
                    <a:gd name="T5" fmla="*/ 10319564 h 69"/>
                    <a:gd name="T6" fmla="*/ 92683970 w 85"/>
                    <a:gd name="T7" fmla="*/ 25796947 h 69"/>
                    <a:gd name="T8" fmla="*/ 103320478 w 85"/>
                    <a:gd name="T9" fmla="*/ 44715498 h 69"/>
                    <a:gd name="T10" fmla="*/ 127630734 w 85"/>
                    <a:gd name="T11" fmla="*/ 65353310 h 69"/>
                    <a:gd name="T12" fmla="*/ 115475606 w 85"/>
                    <a:gd name="T13" fmla="*/ 70512435 h 69"/>
                    <a:gd name="T14" fmla="*/ 106358952 w 85"/>
                    <a:gd name="T15" fmla="*/ 84271851 h 69"/>
                    <a:gd name="T16" fmla="*/ 104840331 w 85"/>
                    <a:gd name="T17" fmla="*/ 91150268 h 69"/>
                    <a:gd name="T18" fmla="*/ 100282004 w 85"/>
                    <a:gd name="T19" fmla="*/ 116948516 h 69"/>
                    <a:gd name="T20" fmla="*/ 82048695 w 85"/>
                    <a:gd name="T21" fmla="*/ 110068809 h 69"/>
                    <a:gd name="T22" fmla="*/ 79010202 w 85"/>
                    <a:gd name="T23" fmla="*/ 87710414 h 69"/>
                    <a:gd name="T24" fmla="*/ 60776893 w 85"/>
                    <a:gd name="T25" fmla="*/ 96310704 h 69"/>
                    <a:gd name="T26" fmla="*/ 44063438 w 85"/>
                    <a:gd name="T27" fmla="*/ 108348226 h 69"/>
                    <a:gd name="T28" fmla="*/ 33426921 w 85"/>
                    <a:gd name="T29" fmla="*/ 106628955 h 69"/>
                    <a:gd name="T30" fmla="*/ 24310266 w 85"/>
                    <a:gd name="T31" fmla="*/ 94590122 h 69"/>
                    <a:gd name="T32" fmla="*/ 18233314 w 85"/>
                    <a:gd name="T33" fmla="*/ 84271851 h 69"/>
                    <a:gd name="T34" fmla="*/ 25830119 w 85"/>
                    <a:gd name="T35" fmla="*/ 73952289 h 69"/>
                    <a:gd name="T36" fmla="*/ 30388447 w 85"/>
                    <a:gd name="T37" fmla="*/ 82551268 h 69"/>
                    <a:gd name="T38" fmla="*/ 53180092 w 85"/>
                    <a:gd name="T39" fmla="*/ 94590122 h 69"/>
                    <a:gd name="T40" fmla="*/ 57738419 w 85"/>
                    <a:gd name="T41" fmla="*/ 84271851 h 69"/>
                    <a:gd name="T42" fmla="*/ 36466627 w 85"/>
                    <a:gd name="T43" fmla="*/ 65353310 h 69"/>
                    <a:gd name="T44" fmla="*/ 30388447 w 85"/>
                    <a:gd name="T45" fmla="*/ 49874623 h 69"/>
                    <a:gd name="T46" fmla="*/ 22791646 w 85"/>
                    <a:gd name="T47" fmla="*/ 44715498 h 69"/>
                    <a:gd name="T48" fmla="*/ 22791646 w 85"/>
                    <a:gd name="T49" fmla="*/ 34395926 h 69"/>
                    <a:gd name="T50" fmla="*/ 13674986 w 85"/>
                    <a:gd name="T51" fmla="*/ 30957384 h 69"/>
                    <a:gd name="T52" fmla="*/ 0 w 85"/>
                    <a:gd name="T53" fmla="*/ 29236801 h 69"/>
                    <a:gd name="T54" fmla="*/ 4558328 w 85"/>
                    <a:gd name="T55" fmla="*/ 17197963 h 69"/>
                    <a:gd name="T56" fmla="*/ 6078183 w 85"/>
                    <a:gd name="T57" fmla="*/ 10319564 h 69"/>
                    <a:gd name="T58" fmla="*/ 16713460 w 85"/>
                    <a:gd name="T59" fmla="*/ 10319564 h 69"/>
                    <a:gd name="T60" fmla="*/ 22791646 w 85"/>
                    <a:gd name="T61" fmla="*/ 15478692 h 69"/>
                    <a:gd name="T62" fmla="*/ 39505101 w 85"/>
                    <a:gd name="T63" fmla="*/ 30957384 h 69"/>
                    <a:gd name="T64" fmla="*/ 41023731 w 85"/>
                    <a:gd name="T65" fmla="*/ 20637817 h 69"/>
                    <a:gd name="T66" fmla="*/ 34946774 w 85"/>
                    <a:gd name="T67" fmla="*/ 8598982 h 69"/>
                    <a:gd name="T68" fmla="*/ 39505101 w 85"/>
                    <a:gd name="T69" fmla="*/ 0 h 69"/>
                    <a:gd name="T70" fmla="*/ 48621765 w 85"/>
                    <a:gd name="T71" fmla="*/ 3439855 h 69"/>
                    <a:gd name="T72" fmla="*/ 48621765 w 85"/>
                    <a:gd name="T73" fmla="*/ 3439855 h 6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85"/>
                    <a:gd name="T112" fmla="*/ 0 h 69"/>
                    <a:gd name="T113" fmla="*/ 85 w 85"/>
                    <a:gd name="T114" fmla="*/ 69 h 69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85" h="69">
                      <a:moveTo>
                        <a:pt x="32" y="2"/>
                      </a:moveTo>
                      <a:lnTo>
                        <a:pt x="36" y="2"/>
                      </a:lnTo>
                      <a:lnTo>
                        <a:pt x="49" y="6"/>
                      </a:lnTo>
                      <a:lnTo>
                        <a:pt x="61" y="15"/>
                      </a:lnTo>
                      <a:lnTo>
                        <a:pt x="68" y="26"/>
                      </a:lnTo>
                      <a:lnTo>
                        <a:pt x="84" y="38"/>
                      </a:lnTo>
                      <a:lnTo>
                        <a:pt x="76" y="41"/>
                      </a:lnTo>
                      <a:lnTo>
                        <a:pt x="70" y="49"/>
                      </a:lnTo>
                      <a:lnTo>
                        <a:pt x="69" y="53"/>
                      </a:lnTo>
                      <a:lnTo>
                        <a:pt x="66" y="68"/>
                      </a:lnTo>
                      <a:lnTo>
                        <a:pt x="54" y="64"/>
                      </a:lnTo>
                      <a:lnTo>
                        <a:pt x="52" y="51"/>
                      </a:lnTo>
                      <a:lnTo>
                        <a:pt x="40" y="56"/>
                      </a:lnTo>
                      <a:lnTo>
                        <a:pt x="29" y="63"/>
                      </a:lnTo>
                      <a:lnTo>
                        <a:pt x="22" y="62"/>
                      </a:lnTo>
                      <a:lnTo>
                        <a:pt x="16" y="55"/>
                      </a:lnTo>
                      <a:lnTo>
                        <a:pt x="12" y="49"/>
                      </a:lnTo>
                      <a:lnTo>
                        <a:pt x="17" y="43"/>
                      </a:lnTo>
                      <a:lnTo>
                        <a:pt x="20" y="48"/>
                      </a:lnTo>
                      <a:lnTo>
                        <a:pt x="35" y="55"/>
                      </a:lnTo>
                      <a:lnTo>
                        <a:pt x="38" y="49"/>
                      </a:lnTo>
                      <a:lnTo>
                        <a:pt x="24" y="38"/>
                      </a:lnTo>
                      <a:lnTo>
                        <a:pt x="20" y="29"/>
                      </a:lnTo>
                      <a:lnTo>
                        <a:pt x="15" y="26"/>
                      </a:lnTo>
                      <a:lnTo>
                        <a:pt x="15" y="20"/>
                      </a:lnTo>
                      <a:lnTo>
                        <a:pt x="9" y="18"/>
                      </a:lnTo>
                      <a:lnTo>
                        <a:pt x="0" y="17"/>
                      </a:lnTo>
                      <a:lnTo>
                        <a:pt x="3" y="10"/>
                      </a:lnTo>
                      <a:lnTo>
                        <a:pt x="4" y="6"/>
                      </a:lnTo>
                      <a:lnTo>
                        <a:pt x="11" y="6"/>
                      </a:lnTo>
                      <a:lnTo>
                        <a:pt x="15" y="9"/>
                      </a:lnTo>
                      <a:lnTo>
                        <a:pt x="26" y="18"/>
                      </a:lnTo>
                      <a:lnTo>
                        <a:pt x="27" y="12"/>
                      </a:lnTo>
                      <a:lnTo>
                        <a:pt x="23" y="5"/>
                      </a:lnTo>
                      <a:lnTo>
                        <a:pt x="26" y="0"/>
                      </a:lnTo>
                      <a:lnTo>
                        <a:pt x="32" y="2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/>
                </a:p>
              </p:txBody>
            </p:sp>
            <p:sp>
              <p:nvSpPr>
                <p:cNvPr id="257" name="Freeform 2584"/>
                <p:cNvSpPr>
                  <a:spLocks/>
                </p:cNvSpPr>
                <p:nvPr/>
              </p:nvSpPr>
              <p:spPr bwMode="auto">
                <a:xfrm>
                  <a:off x="4913784" y="3817296"/>
                  <a:ext cx="439334" cy="426609"/>
                </a:xfrm>
                <a:custGeom>
                  <a:avLst/>
                  <a:gdLst>
                    <a:gd name="T0" fmla="*/ 0 w 288"/>
                    <a:gd name="T1" fmla="*/ 62 h 240"/>
                    <a:gd name="T2" fmla="*/ 0 w 288"/>
                    <a:gd name="T3" fmla="*/ 62 h 240"/>
                    <a:gd name="T4" fmla="*/ 4 w 288"/>
                    <a:gd name="T5" fmla="*/ 41 h 240"/>
                    <a:gd name="T6" fmla="*/ 19 w 288"/>
                    <a:gd name="T7" fmla="*/ 46 h 240"/>
                    <a:gd name="T8" fmla="*/ 38 w 288"/>
                    <a:gd name="T9" fmla="*/ 33 h 240"/>
                    <a:gd name="T10" fmla="*/ 46 w 288"/>
                    <a:gd name="T11" fmla="*/ 24 h 240"/>
                    <a:gd name="T12" fmla="*/ 30 w 288"/>
                    <a:gd name="T13" fmla="*/ 10 h 240"/>
                    <a:gd name="T14" fmla="*/ 61 w 288"/>
                    <a:gd name="T15" fmla="*/ 0 h 240"/>
                    <a:gd name="T16" fmla="*/ 123 w 288"/>
                    <a:gd name="T17" fmla="*/ 27 h 240"/>
                    <a:gd name="T18" fmla="*/ 123 w 288"/>
                    <a:gd name="T19" fmla="*/ 37 h 240"/>
                    <a:gd name="T20" fmla="*/ 138 w 288"/>
                    <a:gd name="T21" fmla="*/ 44 h 240"/>
                    <a:gd name="T22" fmla="*/ 151 w 288"/>
                    <a:gd name="T23" fmla="*/ 51 h 240"/>
                    <a:gd name="T24" fmla="*/ 163 w 288"/>
                    <a:gd name="T25" fmla="*/ 46 h 240"/>
                    <a:gd name="T26" fmla="*/ 187 w 288"/>
                    <a:gd name="T27" fmla="*/ 54 h 240"/>
                    <a:gd name="T28" fmla="*/ 220 w 288"/>
                    <a:gd name="T29" fmla="*/ 108 h 240"/>
                    <a:gd name="T30" fmla="*/ 224 w 288"/>
                    <a:gd name="T31" fmla="*/ 112 h 240"/>
                    <a:gd name="T32" fmla="*/ 237 w 288"/>
                    <a:gd name="T33" fmla="*/ 133 h 240"/>
                    <a:gd name="T34" fmla="*/ 280 w 288"/>
                    <a:gd name="T35" fmla="*/ 139 h 240"/>
                    <a:gd name="T36" fmla="*/ 287 w 288"/>
                    <a:gd name="T37" fmla="*/ 149 h 240"/>
                    <a:gd name="T38" fmla="*/ 277 w 288"/>
                    <a:gd name="T39" fmla="*/ 177 h 240"/>
                    <a:gd name="T40" fmla="*/ 237 w 288"/>
                    <a:gd name="T41" fmla="*/ 191 h 240"/>
                    <a:gd name="T42" fmla="*/ 193 w 288"/>
                    <a:gd name="T43" fmla="*/ 200 h 240"/>
                    <a:gd name="T44" fmla="*/ 159 w 288"/>
                    <a:gd name="T45" fmla="*/ 239 h 240"/>
                    <a:gd name="T46" fmla="*/ 159 w 288"/>
                    <a:gd name="T47" fmla="*/ 224 h 240"/>
                    <a:gd name="T48" fmla="*/ 134 w 288"/>
                    <a:gd name="T49" fmla="*/ 214 h 240"/>
                    <a:gd name="T50" fmla="*/ 109 w 288"/>
                    <a:gd name="T51" fmla="*/ 227 h 240"/>
                    <a:gd name="T52" fmla="*/ 84 w 288"/>
                    <a:gd name="T53" fmla="*/ 184 h 240"/>
                    <a:gd name="T54" fmla="*/ 64 w 288"/>
                    <a:gd name="T55" fmla="*/ 167 h 240"/>
                    <a:gd name="T56" fmla="*/ 51 w 288"/>
                    <a:gd name="T57" fmla="*/ 122 h 240"/>
                    <a:gd name="T58" fmla="*/ 0 w 288"/>
                    <a:gd name="T59" fmla="*/ 62 h 240"/>
                    <a:gd name="T60" fmla="*/ 0 w 288"/>
                    <a:gd name="T61" fmla="*/ 62 h 240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288"/>
                    <a:gd name="T94" fmla="*/ 0 h 240"/>
                    <a:gd name="T95" fmla="*/ 288 w 288"/>
                    <a:gd name="T96" fmla="*/ 240 h 240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288" h="240">
                      <a:moveTo>
                        <a:pt x="0" y="62"/>
                      </a:moveTo>
                      <a:lnTo>
                        <a:pt x="0" y="62"/>
                      </a:lnTo>
                      <a:lnTo>
                        <a:pt x="4" y="41"/>
                      </a:lnTo>
                      <a:lnTo>
                        <a:pt x="19" y="46"/>
                      </a:lnTo>
                      <a:lnTo>
                        <a:pt x="38" y="33"/>
                      </a:lnTo>
                      <a:lnTo>
                        <a:pt x="46" y="24"/>
                      </a:lnTo>
                      <a:lnTo>
                        <a:pt x="30" y="10"/>
                      </a:lnTo>
                      <a:lnTo>
                        <a:pt x="61" y="0"/>
                      </a:lnTo>
                      <a:lnTo>
                        <a:pt x="123" y="27"/>
                      </a:lnTo>
                      <a:lnTo>
                        <a:pt x="123" y="37"/>
                      </a:lnTo>
                      <a:lnTo>
                        <a:pt x="138" y="44"/>
                      </a:lnTo>
                      <a:lnTo>
                        <a:pt x="151" y="51"/>
                      </a:lnTo>
                      <a:lnTo>
                        <a:pt x="163" y="46"/>
                      </a:lnTo>
                      <a:lnTo>
                        <a:pt x="187" y="54"/>
                      </a:lnTo>
                      <a:lnTo>
                        <a:pt x="220" y="108"/>
                      </a:lnTo>
                      <a:lnTo>
                        <a:pt x="224" y="112"/>
                      </a:lnTo>
                      <a:lnTo>
                        <a:pt x="237" y="133"/>
                      </a:lnTo>
                      <a:lnTo>
                        <a:pt x="280" y="139"/>
                      </a:lnTo>
                      <a:lnTo>
                        <a:pt x="287" y="149"/>
                      </a:lnTo>
                      <a:lnTo>
                        <a:pt x="277" y="177"/>
                      </a:lnTo>
                      <a:lnTo>
                        <a:pt x="237" y="191"/>
                      </a:lnTo>
                      <a:lnTo>
                        <a:pt x="193" y="200"/>
                      </a:lnTo>
                      <a:lnTo>
                        <a:pt x="159" y="239"/>
                      </a:lnTo>
                      <a:lnTo>
                        <a:pt x="159" y="224"/>
                      </a:lnTo>
                      <a:lnTo>
                        <a:pt x="134" y="214"/>
                      </a:lnTo>
                      <a:lnTo>
                        <a:pt x="109" y="227"/>
                      </a:lnTo>
                      <a:lnTo>
                        <a:pt x="84" y="184"/>
                      </a:lnTo>
                      <a:lnTo>
                        <a:pt x="64" y="167"/>
                      </a:lnTo>
                      <a:lnTo>
                        <a:pt x="51" y="122"/>
                      </a:lnTo>
                      <a:lnTo>
                        <a:pt x="0" y="62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/>
                </a:p>
              </p:txBody>
            </p:sp>
            <p:sp>
              <p:nvSpPr>
                <p:cNvPr id="258" name="Freeform 2585"/>
                <p:cNvSpPr>
                  <a:spLocks/>
                </p:cNvSpPr>
                <p:nvPr/>
              </p:nvSpPr>
              <p:spPr bwMode="auto">
                <a:xfrm>
                  <a:off x="4930564" y="3682202"/>
                  <a:ext cx="149495" cy="133316"/>
                </a:xfrm>
                <a:custGeom>
                  <a:avLst/>
                  <a:gdLst>
                    <a:gd name="T0" fmla="*/ 0 w 98"/>
                    <a:gd name="T1" fmla="*/ 68 h 75"/>
                    <a:gd name="T2" fmla="*/ 0 w 98"/>
                    <a:gd name="T3" fmla="*/ 68 h 75"/>
                    <a:gd name="T4" fmla="*/ 1 w 98"/>
                    <a:gd name="T5" fmla="*/ 61 h 75"/>
                    <a:gd name="T6" fmla="*/ 15 w 98"/>
                    <a:gd name="T7" fmla="*/ 45 h 75"/>
                    <a:gd name="T8" fmla="*/ 8 w 98"/>
                    <a:gd name="T9" fmla="*/ 38 h 75"/>
                    <a:gd name="T10" fmla="*/ 7 w 98"/>
                    <a:gd name="T11" fmla="*/ 19 h 75"/>
                    <a:gd name="T12" fmla="*/ 15 w 98"/>
                    <a:gd name="T13" fmla="*/ 3 h 75"/>
                    <a:gd name="T14" fmla="*/ 97 w 98"/>
                    <a:gd name="T15" fmla="*/ 0 h 75"/>
                    <a:gd name="T16" fmla="*/ 82 w 98"/>
                    <a:gd name="T17" fmla="*/ 11 h 75"/>
                    <a:gd name="T18" fmla="*/ 77 w 98"/>
                    <a:gd name="T19" fmla="*/ 40 h 75"/>
                    <a:gd name="T20" fmla="*/ 44 w 98"/>
                    <a:gd name="T21" fmla="*/ 58 h 75"/>
                    <a:gd name="T22" fmla="*/ 14 w 98"/>
                    <a:gd name="T23" fmla="*/ 74 h 75"/>
                    <a:gd name="T24" fmla="*/ 0 w 98"/>
                    <a:gd name="T25" fmla="*/ 68 h 75"/>
                    <a:gd name="T26" fmla="*/ 0 w 98"/>
                    <a:gd name="T27" fmla="*/ 68 h 7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98"/>
                    <a:gd name="T43" fmla="*/ 0 h 75"/>
                    <a:gd name="T44" fmla="*/ 98 w 98"/>
                    <a:gd name="T45" fmla="*/ 75 h 7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98" h="75">
                      <a:moveTo>
                        <a:pt x="0" y="68"/>
                      </a:moveTo>
                      <a:lnTo>
                        <a:pt x="0" y="68"/>
                      </a:lnTo>
                      <a:lnTo>
                        <a:pt x="1" y="61"/>
                      </a:lnTo>
                      <a:lnTo>
                        <a:pt x="15" y="45"/>
                      </a:lnTo>
                      <a:lnTo>
                        <a:pt x="8" y="38"/>
                      </a:lnTo>
                      <a:lnTo>
                        <a:pt x="7" y="19"/>
                      </a:lnTo>
                      <a:lnTo>
                        <a:pt x="15" y="3"/>
                      </a:lnTo>
                      <a:lnTo>
                        <a:pt x="97" y="0"/>
                      </a:lnTo>
                      <a:lnTo>
                        <a:pt x="82" y="11"/>
                      </a:lnTo>
                      <a:lnTo>
                        <a:pt x="77" y="40"/>
                      </a:lnTo>
                      <a:lnTo>
                        <a:pt x="44" y="58"/>
                      </a:lnTo>
                      <a:lnTo>
                        <a:pt x="14" y="74"/>
                      </a:lnTo>
                      <a:lnTo>
                        <a:pt x="0" y="68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/>
                </a:p>
              </p:txBody>
            </p:sp>
            <p:sp>
              <p:nvSpPr>
                <p:cNvPr id="259" name="Freeform 2586"/>
                <p:cNvSpPr>
                  <a:spLocks/>
                </p:cNvSpPr>
                <p:nvPr/>
              </p:nvSpPr>
              <p:spPr bwMode="auto">
                <a:xfrm>
                  <a:off x="5255488" y="3977274"/>
                  <a:ext cx="109834" cy="88876"/>
                </a:xfrm>
                <a:custGeom>
                  <a:avLst/>
                  <a:gdLst>
                    <a:gd name="T0" fmla="*/ 0 w 72"/>
                    <a:gd name="T1" fmla="*/ 22 h 50"/>
                    <a:gd name="T2" fmla="*/ 0 w 72"/>
                    <a:gd name="T3" fmla="*/ 22 h 50"/>
                    <a:gd name="T4" fmla="*/ 4 w 72"/>
                    <a:gd name="T5" fmla="*/ 21 h 50"/>
                    <a:gd name="T6" fmla="*/ 10 w 72"/>
                    <a:gd name="T7" fmla="*/ 29 h 50"/>
                    <a:gd name="T8" fmla="*/ 40 w 72"/>
                    <a:gd name="T9" fmla="*/ 28 h 50"/>
                    <a:gd name="T10" fmla="*/ 67 w 72"/>
                    <a:gd name="T11" fmla="*/ 0 h 50"/>
                    <a:gd name="T12" fmla="*/ 71 w 72"/>
                    <a:gd name="T13" fmla="*/ 17 h 50"/>
                    <a:gd name="T14" fmla="*/ 63 w 72"/>
                    <a:gd name="T15" fmla="*/ 18 h 50"/>
                    <a:gd name="T16" fmla="*/ 67 w 72"/>
                    <a:gd name="T17" fmla="*/ 28 h 50"/>
                    <a:gd name="T18" fmla="*/ 56 w 72"/>
                    <a:gd name="T19" fmla="*/ 49 h 50"/>
                    <a:gd name="T20" fmla="*/ 13 w 72"/>
                    <a:gd name="T21" fmla="*/ 43 h 50"/>
                    <a:gd name="T22" fmla="*/ 0 w 72"/>
                    <a:gd name="T23" fmla="*/ 22 h 50"/>
                    <a:gd name="T24" fmla="*/ 0 w 72"/>
                    <a:gd name="T25" fmla="*/ 22 h 5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72"/>
                    <a:gd name="T40" fmla="*/ 0 h 50"/>
                    <a:gd name="T41" fmla="*/ 72 w 72"/>
                    <a:gd name="T42" fmla="*/ 50 h 5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72" h="50">
                      <a:moveTo>
                        <a:pt x="0" y="22"/>
                      </a:moveTo>
                      <a:lnTo>
                        <a:pt x="0" y="22"/>
                      </a:lnTo>
                      <a:lnTo>
                        <a:pt x="4" y="21"/>
                      </a:lnTo>
                      <a:lnTo>
                        <a:pt x="10" y="29"/>
                      </a:lnTo>
                      <a:lnTo>
                        <a:pt x="40" y="28"/>
                      </a:lnTo>
                      <a:lnTo>
                        <a:pt x="67" y="0"/>
                      </a:lnTo>
                      <a:lnTo>
                        <a:pt x="71" y="17"/>
                      </a:lnTo>
                      <a:lnTo>
                        <a:pt x="63" y="18"/>
                      </a:lnTo>
                      <a:lnTo>
                        <a:pt x="67" y="28"/>
                      </a:lnTo>
                      <a:lnTo>
                        <a:pt x="56" y="49"/>
                      </a:lnTo>
                      <a:lnTo>
                        <a:pt x="13" y="43"/>
                      </a:lnTo>
                      <a:lnTo>
                        <a:pt x="0" y="22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/>
                </a:p>
              </p:txBody>
            </p:sp>
            <p:sp>
              <p:nvSpPr>
                <p:cNvPr id="260" name="Freeform 2587"/>
                <p:cNvSpPr>
                  <a:spLocks/>
                </p:cNvSpPr>
                <p:nvPr/>
              </p:nvSpPr>
              <p:spPr bwMode="auto">
                <a:xfrm>
                  <a:off x="4607166" y="5050908"/>
                  <a:ext cx="195260" cy="227525"/>
                </a:xfrm>
                <a:custGeom>
                  <a:avLst/>
                  <a:gdLst>
                    <a:gd name="T0" fmla="*/ 0 w 128"/>
                    <a:gd name="T1" fmla="*/ 98 h 128"/>
                    <a:gd name="T2" fmla="*/ 0 w 128"/>
                    <a:gd name="T3" fmla="*/ 98 h 128"/>
                    <a:gd name="T4" fmla="*/ 0 w 128"/>
                    <a:gd name="T5" fmla="*/ 59 h 128"/>
                    <a:gd name="T6" fmla="*/ 14 w 128"/>
                    <a:gd name="T7" fmla="*/ 59 h 128"/>
                    <a:gd name="T8" fmla="*/ 14 w 128"/>
                    <a:gd name="T9" fmla="*/ 10 h 128"/>
                    <a:gd name="T10" fmla="*/ 40 w 128"/>
                    <a:gd name="T11" fmla="*/ 4 h 128"/>
                    <a:gd name="T12" fmla="*/ 48 w 128"/>
                    <a:gd name="T13" fmla="*/ 13 h 128"/>
                    <a:gd name="T14" fmla="*/ 71 w 128"/>
                    <a:gd name="T15" fmla="*/ 0 h 128"/>
                    <a:gd name="T16" fmla="*/ 109 w 128"/>
                    <a:gd name="T17" fmla="*/ 53 h 128"/>
                    <a:gd name="T18" fmla="*/ 127 w 128"/>
                    <a:gd name="T19" fmla="*/ 62 h 128"/>
                    <a:gd name="T20" fmla="*/ 76 w 128"/>
                    <a:gd name="T21" fmla="*/ 109 h 128"/>
                    <a:gd name="T22" fmla="*/ 46 w 128"/>
                    <a:gd name="T23" fmla="*/ 109 h 128"/>
                    <a:gd name="T24" fmla="*/ 30 w 128"/>
                    <a:gd name="T25" fmla="*/ 126 h 128"/>
                    <a:gd name="T26" fmla="*/ 11 w 128"/>
                    <a:gd name="T27" fmla="*/ 127 h 128"/>
                    <a:gd name="T28" fmla="*/ 11 w 128"/>
                    <a:gd name="T29" fmla="*/ 112 h 128"/>
                    <a:gd name="T30" fmla="*/ 0 w 128"/>
                    <a:gd name="T31" fmla="*/ 98 h 128"/>
                    <a:gd name="T32" fmla="*/ 0 w 128"/>
                    <a:gd name="T33" fmla="*/ 98 h 12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8"/>
                    <a:gd name="T52" fmla="*/ 0 h 128"/>
                    <a:gd name="T53" fmla="*/ 128 w 128"/>
                    <a:gd name="T54" fmla="*/ 128 h 12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8" h="128">
                      <a:moveTo>
                        <a:pt x="0" y="98"/>
                      </a:moveTo>
                      <a:lnTo>
                        <a:pt x="0" y="98"/>
                      </a:lnTo>
                      <a:lnTo>
                        <a:pt x="0" y="59"/>
                      </a:lnTo>
                      <a:lnTo>
                        <a:pt x="14" y="59"/>
                      </a:lnTo>
                      <a:lnTo>
                        <a:pt x="14" y="10"/>
                      </a:lnTo>
                      <a:lnTo>
                        <a:pt x="40" y="4"/>
                      </a:lnTo>
                      <a:lnTo>
                        <a:pt x="48" y="13"/>
                      </a:lnTo>
                      <a:lnTo>
                        <a:pt x="71" y="0"/>
                      </a:lnTo>
                      <a:lnTo>
                        <a:pt x="109" y="53"/>
                      </a:lnTo>
                      <a:lnTo>
                        <a:pt x="127" y="62"/>
                      </a:lnTo>
                      <a:lnTo>
                        <a:pt x="76" y="109"/>
                      </a:lnTo>
                      <a:lnTo>
                        <a:pt x="46" y="109"/>
                      </a:lnTo>
                      <a:lnTo>
                        <a:pt x="30" y="126"/>
                      </a:lnTo>
                      <a:lnTo>
                        <a:pt x="11" y="127"/>
                      </a:lnTo>
                      <a:lnTo>
                        <a:pt x="11" y="112"/>
                      </a:lnTo>
                      <a:lnTo>
                        <a:pt x="0" y="98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/>
                </a:p>
              </p:txBody>
            </p:sp>
            <p:sp>
              <p:nvSpPr>
                <p:cNvPr id="261" name="Freeform 2588"/>
                <p:cNvSpPr>
                  <a:spLocks/>
                </p:cNvSpPr>
                <p:nvPr/>
              </p:nvSpPr>
              <p:spPr bwMode="auto">
                <a:xfrm>
                  <a:off x="4367668" y="4311451"/>
                  <a:ext cx="161699" cy="271964"/>
                </a:xfrm>
                <a:custGeom>
                  <a:avLst/>
                  <a:gdLst>
                    <a:gd name="T0" fmla="*/ 0 w 106"/>
                    <a:gd name="T1" fmla="*/ 109 h 153"/>
                    <a:gd name="T2" fmla="*/ 0 w 106"/>
                    <a:gd name="T3" fmla="*/ 109 h 153"/>
                    <a:gd name="T4" fmla="*/ 14 w 106"/>
                    <a:gd name="T5" fmla="*/ 80 h 153"/>
                    <a:gd name="T6" fmla="*/ 40 w 106"/>
                    <a:gd name="T7" fmla="*/ 84 h 153"/>
                    <a:gd name="T8" fmla="*/ 68 w 106"/>
                    <a:gd name="T9" fmla="*/ 25 h 153"/>
                    <a:gd name="T10" fmla="*/ 82 w 106"/>
                    <a:gd name="T11" fmla="*/ 14 h 153"/>
                    <a:gd name="T12" fmla="*/ 77 w 106"/>
                    <a:gd name="T13" fmla="*/ 2 h 153"/>
                    <a:gd name="T14" fmla="*/ 84 w 106"/>
                    <a:gd name="T15" fmla="*/ 0 h 153"/>
                    <a:gd name="T16" fmla="*/ 94 w 106"/>
                    <a:gd name="T17" fmla="*/ 37 h 153"/>
                    <a:gd name="T18" fmla="*/ 77 w 106"/>
                    <a:gd name="T19" fmla="*/ 44 h 153"/>
                    <a:gd name="T20" fmla="*/ 96 w 106"/>
                    <a:gd name="T21" fmla="*/ 73 h 153"/>
                    <a:gd name="T22" fmla="*/ 84 w 106"/>
                    <a:gd name="T23" fmla="*/ 107 h 153"/>
                    <a:gd name="T24" fmla="*/ 105 w 106"/>
                    <a:gd name="T25" fmla="*/ 134 h 153"/>
                    <a:gd name="T26" fmla="*/ 103 w 106"/>
                    <a:gd name="T27" fmla="*/ 152 h 153"/>
                    <a:gd name="T28" fmla="*/ 67 w 106"/>
                    <a:gd name="T29" fmla="*/ 144 h 153"/>
                    <a:gd name="T30" fmla="*/ 39 w 106"/>
                    <a:gd name="T31" fmla="*/ 143 h 153"/>
                    <a:gd name="T32" fmla="*/ 17 w 106"/>
                    <a:gd name="T33" fmla="*/ 144 h 153"/>
                    <a:gd name="T34" fmla="*/ 16 w 106"/>
                    <a:gd name="T35" fmla="*/ 119 h 153"/>
                    <a:gd name="T36" fmla="*/ 0 w 106"/>
                    <a:gd name="T37" fmla="*/ 109 h 153"/>
                    <a:gd name="T38" fmla="*/ 0 w 106"/>
                    <a:gd name="T39" fmla="*/ 109 h 153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06"/>
                    <a:gd name="T61" fmla="*/ 0 h 153"/>
                    <a:gd name="T62" fmla="*/ 106 w 106"/>
                    <a:gd name="T63" fmla="*/ 153 h 153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06" h="153">
                      <a:moveTo>
                        <a:pt x="0" y="109"/>
                      </a:moveTo>
                      <a:lnTo>
                        <a:pt x="0" y="109"/>
                      </a:lnTo>
                      <a:lnTo>
                        <a:pt x="14" y="80"/>
                      </a:lnTo>
                      <a:lnTo>
                        <a:pt x="40" y="84"/>
                      </a:lnTo>
                      <a:lnTo>
                        <a:pt x="68" y="25"/>
                      </a:lnTo>
                      <a:lnTo>
                        <a:pt x="82" y="14"/>
                      </a:lnTo>
                      <a:lnTo>
                        <a:pt x="77" y="2"/>
                      </a:lnTo>
                      <a:lnTo>
                        <a:pt x="84" y="0"/>
                      </a:lnTo>
                      <a:lnTo>
                        <a:pt x="94" y="37"/>
                      </a:lnTo>
                      <a:lnTo>
                        <a:pt x="77" y="44"/>
                      </a:lnTo>
                      <a:lnTo>
                        <a:pt x="96" y="73"/>
                      </a:lnTo>
                      <a:lnTo>
                        <a:pt x="84" y="107"/>
                      </a:lnTo>
                      <a:lnTo>
                        <a:pt x="105" y="134"/>
                      </a:lnTo>
                      <a:lnTo>
                        <a:pt x="103" y="152"/>
                      </a:lnTo>
                      <a:lnTo>
                        <a:pt x="67" y="144"/>
                      </a:lnTo>
                      <a:lnTo>
                        <a:pt x="39" y="143"/>
                      </a:lnTo>
                      <a:lnTo>
                        <a:pt x="17" y="144"/>
                      </a:lnTo>
                      <a:lnTo>
                        <a:pt x="16" y="119"/>
                      </a:lnTo>
                      <a:lnTo>
                        <a:pt x="0" y="109"/>
                      </a:lnTo>
                    </a:path>
                  </a:pathLst>
                </a:custGeom>
                <a:solidFill>
                  <a:srgbClr val="297A66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/>
                </a:p>
              </p:txBody>
            </p:sp>
            <p:sp>
              <p:nvSpPr>
                <p:cNvPr id="262" name="Freeform 2589"/>
                <p:cNvSpPr>
                  <a:spLocks/>
                </p:cNvSpPr>
                <p:nvPr/>
              </p:nvSpPr>
              <p:spPr bwMode="auto">
                <a:xfrm>
                  <a:off x="4495807" y="4354112"/>
                  <a:ext cx="271533" cy="197306"/>
                </a:xfrm>
                <a:custGeom>
                  <a:avLst/>
                  <a:gdLst>
                    <a:gd name="T0" fmla="*/ 0 w 178"/>
                    <a:gd name="T1" fmla="*/ 83 h 111"/>
                    <a:gd name="T2" fmla="*/ 0 w 178"/>
                    <a:gd name="T3" fmla="*/ 83 h 111"/>
                    <a:gd name="T4" fmla="*/ 12 w 178"/>
                    <a:gd name="T5" fmla="*/ 49 h 111"/>
                    <a:gd name="T6" fmla="*/ 56 w 178"/>
                    <a:gd name="T7" fmla="*/ 40 h 111"/>
                    <a:gd name="T8" fmla="*/ 61 w 178"/>
                    <a:gd name="T9" fmla="*/ 29 h 111"/>
                    <a:gd name="T10" fmla="*/ 81 w 178"/>
                    <a:gd name="T11" fmla="*/ 25 h 111"/>
                    <a:gd name="T12" fmla="*/ 111 w 178"/>
                    <a:gd name="T13" fmla="*/ 0 h 111"/>
                    <a:gd name="T14" fmla="*/ 121 w 178"/>
                    <a:gd name="T15" fmla="*/ 29 h 111"/>
                    <a:gd name="T16" fmla="*/ 144 w 178"/>
                    <a:gd name="T17" fmla="*/ 40 h 111"/>
                    <a:gd name="T18" fmla="*/ 177 w 178"/>
                    <a:gd name="T19" fmla="*/ 80 h 111"/>
                    <a:gd name="T20" fmla="*/ 95 w 178"/>
                    <a:gd name="T21" fmla="*/ 91 h 111"/>
                    <a:gd name="T22" fmla="*/ 68 w 178"/>
                    <a:gd name="T23" fmla="*/ 80 h 111"/>
                    <a:gd name="T24" fmla="*/ 56 w 178"/>
                    <a:gd name="T25" fmla="*/ 99 h 111"/>
                    <a:gd name="T26" fmla="*/ 33 w 178"/>
                    <a:gd name="T27" fmla="*/ 99 h 111"/>
                    <a:gd name="T28" fmla="*/ 21 w 178"/>
                    <a:gd name="T29" fmla="*/ 110 h 111"/>
                    <a:gd name="T30" fmla="*/ 0 w 178"/>
                    <a:gd name="T31" fmla="*/ 83 h 111"/>
                    <a:gd name="T32" fmla="*/ 0 w 178"/>
                    <a:gd name="T33" fmla="*/ 83 h 11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8"/>
                    <a:gd name="T52" fmla="*/ 0 h 111"/>
                    <a:gd name="T53" fmla="*/ 178 w 178"/>
                    <a:gd name="T54" fmla="*/ 111 h 11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8" h="111">
                      <a:moveTo>
                        <a:pt x="0" y="83"/>
                      </a:moveTo>
                      <a:lnTo>
                        <a:pt x="0" y="83"/>
                      </a:lnTo>
                      <a:lnTo>
                        <a:pt x="12" y="49"/>
                      </a:lnTo>
                      <a:lnTo>
                        <a:pt x="56" y="40"/>
                      </a:lnTo>
                      <a:lnTo>
                        <a:pt x="61" y="29"/>
                      </a:lnTo>
                      <a:lnTo>
                        <a:pt x="81" y="25"/>
                      </a:lnTo>
                      <a:lnTo>
                        <a:pt x="111" y="0"/>
                      </a:lnTo>
                      <a:lnTo>
                        <a:pt x="121" y="29"/>
                      </a:lnTo>
                      <a:lnTo>
                        <a:pt x="144" y="40"/>
                      </a:lnTo>
                      <a:lnTo>
                        <a:pt x="177" y="80"/>
                      </a:lnTo>
                      <a:lnTo>
                        <a:pt x="95" y="91"/>
                      </a:lnTo>
                      <a:lnTo>
                        <a:pt x="68" y="80"/>
                      </a:lnTo>
                      <a:lnTo>
                        <a:pt x="56" y="99"/>
                      </a:lnTo>
                      <a:lnTo>
                        <a:pt x="33" y="99"/>
                      </a:lnTo>
                      <a:lnTo>
                        <a:pt x="21" y="110"/>
                      </a:lnTo>
                      <a:lnTo>
                        <a:pt x="0" y="83"/>
                      </a:lnTo>
                    </a:path>
                  </a:pathLst>
                </a:custGeom>
                <a:solidFill>
                  <a:srgbClr val="297A66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/>
                </a:p>
              </p:txBody>
            </p:sp>
            <p:sp>
              <p:nvSpPr>
                <p:cNvPr id="263" name="Freeform 2590"/>
                <p:cNvSpPr>
                  <a:spLocks/>
                </p:cNvSpPr>
                <p:nvPr/>
              </p:nvSpPr>
              <p:spPr bwMode="auto">
                <a:xfrm>
                  <a:off x="4471399" y="4044821"/>
                  <a:ext cx="224243" cy="398169"/>
                </a:xfrm>
                <a:custGeom>
                  <a:avLst/>
                  <a:gdLst>
                    <a:gd name="T0" fmla="*/ 0 w 147"/>
                    <a:gd name="T1" fmla="*/ 128 h 224"/>
                    <a:gd name="T2" fmla="*/ 0 w 147"/>
                    <a:gd name="T3" fmla="*/ 128 h 224"/>
                    <a:gd name="T4" fmla="*/ 21 w 147"/>
                    <a:gd name="T5" fmla="*/ 139 h 224"/>
                    <a:gd name="T6" fmla="*/ 16 w 147"/>
                    <a:gd name="T7" fmla="*/ 150 h 224"/>
                    <a:gd name="T8" fmla="*/ 26 w 147"/>
                    <a:gd name="T9" fmla="*/ 187 h 224"/>
                    <a:gd name="T10" fmla="*/ 9 w 147"/>
                    <a:gd name="T11" fmla="*/ 194 h 224"/>
                    <a:gd name="T12" fmla="*/ 28 w 147"/>
                    <a:gd name="T13" fmla="*/ 223 h 224"/>
                    <a:gd name="T14" fmla="*/ 72 w 147"/>
                    <a:gd name="T15" fmla="*/ 214 h 224"/>
                    <a:gd name="T16" fmla="*/ 77 w 147"/>
                    <a:gd name="T17" fmla="*/ 203 h 224"/>
                    <a:gd name="T18" fmla="*/ 97 w 147"/>
                    <a:gd name="T19" fmla="*/ 199 h 224"/>
                    <a:gd name="T20" fmla="*/ 127 w 147"/>
                    <a:gd name="T21" fmla="*/ 174 h 224"/>
                    <a:gd name="T22" fmla="*/ 117 w 147"/>
                    <a:gd name="T23" fmla="*/ 147 h 224"/>
                    <a:gd name="T24" fmla="*/ 131 w 147"/>
                    <a:gd name="T25" fmla="*/ 111 h 224"/>
                    <a:gd name="T26" fmla="*/ 145 w 147"/>
                    <a:gd name="T27" fmla="*/ 108 h 224"/>
                    <a:gd name="T28" fmla="*/ 146 w 147"/>
                    <a:gd name="T29" fmla="*/ 56 h 224"/>
                    <a:gd name="T30" fmla="*/ 36 w 147"/>
                    <a:gd name="T31" fmla="*/ 0 h 224"/>
                    <a:gd name="T32" fmla="*/ 22 w 147"/>
                    <a:gd name="T33" fmla="*/ 5 h 224"/>
                    <a:gd name="T34" fmla="*/ 22 w 147"/>
                    <a:gd name="T35" fmla="*/ 27 h 224"/>
                    <a:gd name="T36" fmla="*/ 36 w 147"/>
                    <a:gd name="T37" fmla="*/ 43 h 224"/>
                    <a:gd name="T38" fmla="*/ 28 w 147"/>
                    <a:gd name="T39" fmla="*/ 92 h 224"/>
                    <a:gd name="T40" fmla="*/ 0 w 147"/>
                    <a:gd name="T41" fmla="*/ 128 h 224"/>
                    <a:gd name="T42" fmla="*/ 0 w 147"/>
                    <a:gd name="T43" fmla="*/ 128 h 22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47"/>
                    <a:gd name="T67" fmla="*/ 0 h 224"/>
                    <a:gd name="T68" fmla="*/ 147 w 147"/>
                    <a:gd name="T69" fmla="*/ 224 h 22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47" h="224">
                      <a:moveTo>
                        <a:pt x="0" y="128"/>
                      </a:moveTo>
                      <a:lnTo>
                        <a:pt x="0" y="128"/>
                      </a:lnTo>
                      <a:lnTo>
                        <a:pt x="21" y="139"/>
                      </a:lnTo>
                      <a:lnTo>
                        <a:pt x="16" y="150"/>
                      </a:lnTo>
                      <a:lnTo>
                        <a:pt x="26" y="187"/>
                      </a:lnTo>
                      <a:lnTo>
                        <a:pt x="9" y="194"/>
                      </a:lnTo>
                      <a:lnTo>
                        <a:pt x="28" y="223"/>
                      </a:lnTo>
                      <a:lnTo>
                        <a:pt x="72" y="214"/>
                      </a:lnTo>
                      <a:lnTo>
                        <a:pt x="77" y="203"/>
                      </a:lnTo>
                      <a:lnTo>
                        <a:pt x="97" y="199"/>
                      </a:lnTo>
                      <a:lnTo>
                        <a:pt x="127" y="174"/>
                      </a:lnTo>
                      <a:lnTo>
                        <a:pt x="117" y="147"/>
                      </a:lnTo>
                      <a:lnTo>
                        <a:pt x="131" y="111"/>
                      </a:lnTo>
                      <a:lnTo>
                        <a:pt x="145" y="108"/>
                      </a:lnTo>
                      <a:lnTo>
                        <a:pt x="146" y="56"/>
                      </a:lnTo>
                      <a:lnTo>
                        <a:pt x="36" y="0"/>
                      </a:lnTo>
                      <a:lnTo>
                        <a:pt x="22" y="5"/>
                      </a:lnTo>
                      <a:lnTo>
                        <a:pt x="22" y="27"/>
                      </a:lnTo>
                      <a:lnTo>
                        <a:pt x="36" y="43"/>
                      </a:lnTo>
                      <a:lnTo>
                        <a:pt x="28" y="92"/>
                      </a:lnTo>
                      <a:lnTo>
                        <a:pt x="0" y="128"/>
                      </a:lnTo>
                    </a:path>
                  </a:pathLst>
                </a:custGeom>
                <a:solidFill>
                  <a:srgbClr val="297A66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/>
                </a:p>
              </p:txBody>
            </p:sp>
            <p:sp>
              <p:nvSpPr>
                <p:cNvPr id="264" name="Freeform 2591"/>
                <p:cNvSpPr>
                  <a:spLocks/>
                </p:cNvSpPr>
                <p:nvPr/>
              </p:nvSpPr>
              <p:spPr bwMode="auto">
                <a:xfrm>
                  <a:off x="4424109" y="4530089"/>
                  <a:ext cx="158648" cy="211527"/>
                </a:xfrm>
                <a:custGeom>
                  <a:avLst/>
                  <a:gdLst>
                    <a:gd name="T0" fmla="*/ 0 w 104"/>
                    <a:gd name="T1" fmla="*/ 104 h 119"/>
                    <a:gd name="T2" fmla="*/ 0 w 104"/>
                    <a:gd name="T3" fmla="*/ 104 h 119"/>
                    <a:gd name="T4" fmla="*/ 11 w 104"/>
                    <a:gd name="T5" fmla="*/ 118 h 119"/>
                    <a:gd name="T6" fmla="*/ 25 w 104"/>
                    <a:gd name="T7" fmla="*/ 114 h 119"/>
                    <a:gd name="T8" fmla="*/ 46 w 104"/>
                    <a:gd name="T9" fmla="*/ 115 h 119"/>
                    <a:gd name="T10" fmla="*/ 65 w 104"/>
                    <a:gd name="T11" fmla="*/ 103 h 119"/>
                    <a:gd name="T12" fmla="*/ 70 w 104"/>
                    <a:gd name="T13" fmla="*/ 79 h 119"/>
                    <a:gd name="T14" fmla="*/ 90 w 104"/>
                    <a:gd name="T15" fmla="*/ 59 h 119"/>
                    <a:gd name="T16" fmla="*/ 103 w 104"/>
                    <a:gd name="T17" fmla="*/ 0 h 119"/>
                    <a:gd name="T18" fmla="*/ 80 w 104"/>
                    <a:gd name="T19" fmla="*/ 0 h 119"/>
                    <a:gd name="T20" fmla="*/ 68 w 104"/>
                    <a:gd name="T21" fmla="*/ 11 h 119"/>
                    <a:gd name="T22" fmla="*/ 66 w 104"/>
                    <a:gd name="T23" fmla="*/ 29 h 119"/>
                    <a:gd name="T24" fmla="*/ 30 w 104"/>
                    <a:gd name="T25" fmla="*/ 21 h 119"/>
                    <a:gd name="T26" fmla="*/ 29 w 104"/>
                    <a:gd name="T27" fmla="*/ 33 h 119"/>
                    <a:gd name="T28" fmla="*/ 43 w 104"/>
                    <a:gd name="T29" fmla="*/ 35 h 119"/>
                    <a:gd name="T30" fmla="*/ 39 w 104"/>
                    <a:gd name="T31" fmla="*/ 81 h 119"/>
                    <a:gd name="T32" fmla="*/ 21 w 104"/>
                    <a:gd name="T33" fmla="*/ 76 h 119"/>
                    <a:gd name="T34" fmla="*/ 0 w 104"/>
                    <a:gd name="T35" fmla="*/ 104 h 119"/>
                    <a:gd name="T36" fmla="*/ 0 w 104"/>
                    <a:gd name="T37" fmla="*/ 104 h 11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04"/>
                    <a:gd name="T58" fmla="*/ 0 h 119"/>
                    <a:gd name="T59" fmla="*/ 104 w 104"/>
                    <a:gd name="T60" fmla="*/ 119 h 11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04" h="119">
                      <a:moveTo>
                        <a:pt x="0" y="104"/>
                      </a:moveTo>
                      <a:lnTo>
                        <a:pt x="0" y="104"/>
                      </a:lnTo>
                      <a:lnTo>
                        <a:pt x="11" y="118"/>
                      </a:lnTo>
                      <a:lnTo>
                        <a:pt x="25" y="114"/>
                      </a:lnTo>
                      <a:lnTo>
                        <a:pt x="46" y="115"/>
                      </a:lnTo>
                      <a:lnTo>
                        <a:pt x="65" y="103"/>
                      </a:lnTo>
                      <a:lnTo>
                        <a:pt x="70" y="79"/>
                      </a:lnTo>
                      <a:lnTo>
                        <a:pt x="90" y="59"/>
                      </a:lnTo>
                      <a:lnTo>
                        <a:pt x="103" y="0"/>
                      </a:lnTo>
                      <a:lnTo>
                        <a:pt x="80" y="0"/>
                      </a:lnTo>
                      <a:lnTo>
                        <a:pt x="68" y="11"/>
                      </a:lnTo>
                      <a:lnTo>
                        <a:pt x="66" y="29"/>
                      </a:lnTo>
                      <a:lnTo>
                        <a:pt x="30" y="21"/>
                      </a:lnTo>
                      <a:lnTo>
                        <a:pt x="29" y="33"/>
                      </a:lnTo>
                      <a:lnTo>
                        <a:pt x="43" y="35"/>
                      </a:lnTo>
                      <a:lnTo>
                        <a:pt x="39" y="81"/>
                      </a:lnTo>
                      <a:lnTo>
                        <a:pt x="21" y="76"/>
                      </a:lnTo>
                      <a:lnTo>
                        <a:pt x="0" y="104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/>
                </a:p>
              </p:txBody>
            </p:sp>
            <p:sp>
              <p:nvSpPr>
                <p:cNvPr id="265" name="Freeform 2592"/>
                <p:cNvSpPr>
                  <a:spLocks/>
                </p:cNvSpPr>
                <p:nvPr/>
              </p:nvSpPr>
              <p:spPr bwMode="auto">
                <a:xfrm>
                  <a:off x="4212071" y="4318562"/>
                  <a:ext cx="57968" cy="151091"/>
                </a:xfrm>
                <a:custGeom>
                  <a:avLst/>
                  <a:gdLst>
                    <a:gd name="T0" fmla="*/ 0 w 38"/>
                    <a:gd name="T1" fmla="*/ 21 h 85"/>
                    <a:gd name="T2" fmla="*/ 0 w 38"/>
                    <a:gd name="T3" fmla="*/ 21 h 85"/>
                    <a:gd name="T4" fmla="*/ 14 w 38"/>
                    <a:gd name="T5" fmla="*/ 84 h 85"/>
                    <a:gd name="T6" fmla="*/ 26 w 38"/>
                    <a:gd name="T7" fmla="*/ 83 h 85"/>
                    <a:gd name="T8" fmla="*/ 37 w 38"/>
                    <a:gd name="T9" fmla="*/ 10 h 85"/>
                    <a:gd name="T10" fmla="*/ 26 w 38"/>
                    <a:gd name="T11" fmla="*/ 0 h 85"/>
                    <a:gd name="T12" fmla="*/ 19 w 38"/>
                    <a:gd name="T13" fmla="*/ 7 h 85"/>
                    <a:gd name="T14" fmla="*/ 0 w 38"/>
                    <a:gd name="T15" fmla="*/ 21 h 85"/>
                    <a:gd name="T16" fmla="*/ 0 w 38"/>
                    <a:gd name="T17" fmla="*/ 21 h 8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8"/>
                    <a:gd name="T28" fmla="*/ 0 h 85"/>
                    <a:gd name="T29" fmla="*/ 38 w 38"/>
                    <a:gd name="T30" fmla="*/ 85 h 8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8" h="85">
                      <a:moveTo>
                        <a:pt x="0" y="21"/>
                      </a:moveTo>
                      <a:lnTo>
                        <a:pt x="0" y="21"/>
                      </a:lnTo>
                      <a:lnTo>
                        <a:pt x="14" y="84"/>
                      </a:lnTo>
                      <a:lnTo>
                        <a:pt x="26" y="83"/>
                      </a:lnTo>
                      <a:lnTo>
                        <a:pt x="37" y="10"/>
                      </a:lnTo>
                      <a:lnTo>
                        <a:pt x="26" y="0"/>
                      </a:lnTo>
                      <a:lnTo>
                        <a:pt x="19" y="7"/>
                      </a:lnTo>
                      <a:lnTo>
                        <a:pt x="0" y="21"/>
                      </a:lnTo>
                    </a:path>
                  </a:pathLst>
                </a:custGeom>
                <a:solidFill>
                  <a:srgbClr val="297A66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/>
                </a:p>
              </p:txBody>
            </p:sp>
            <p:sp>
              <p:nvSpPr>
                <p:cNvPr id="266" name="Freeform 2593"/>
                <p:cNvSpPr>
                  <a:spLocks/>
                </p:cNvSpPr>
                <p:nvPr/>
              </p:nvSpPr>
              <p:spPr bwMode="auto">
                <a:xfrm>
                  <a:off x="4389024" y="4565639"/>
                  <a:ext cx="39662" cy="31995"/>
                </a:xfrm>
                <a:custGeom>
                  <a:avLst/>
                  <a:gdLst>
                    <a:gd name="T0" fmla="*/ 0 w 26"/>
                    <a:gd name="T1" fmla="*/ 17 h 18"/>
                    <a:gd name="T2" fmla="*/ 0 w 26"/>
                    <a:gd name="T3" fmla="*/ 17 h 18"/>
                    <a:gd name="T4" fmla="*/ 3 w 26"/>
                    <a:gd name="T5" fmla="*/ 1 h 18"/>
                    <a:gd name="T6" fmla="*/ 25 w 26"/>
                    <a:gd name="T7" fmla="*/ 0 h 18"/>
                    <a:gd name="T8" fmla="*/ 25 w 26"/>
                    <a:gd name="T9" fmla="*/ 15 h 18"/>
                    <a:gd name="T10" fmla="*/ 0 w 26"/>
                    <a:gd name="T11" fmla="*/ 17 h 18"/>
                    <a:gd name="T12" fmla="*/ 0 w 26"/>
                    <a:gd name="T13" fmla="*/ 17 h 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6"/>
                    <a:gd name="T22" fmla="*/ 0 h 18"/>
                    <a:gd name="T23" fmla="*/ 26 w 26"/>
                    <a:gd name="T24" fmla="*/ 18 h 1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6" h="18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3" y="1"/>
                      </a:lnTo>
                      <a:lnTo>
                        <a:pt x="25" y="0"/>
                      </a:lnTo>
                      <a:lnTo>
                        <a:pt x="25" y="15"/>
                      </a:lnTo>
                      <a:lnTo>
                        <a:pt x="0" y="17"/>
                      </a:lnTo>
                    </a:path>
                  </a:pathLst>
                </a:custGeom>
                <a:solidFill>
                  <a:srgbClr val="297A66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/>
                </a:p>
              </p:txBody>
            </p:sp>
            <p:sp>
              <p:nvSpPr>
                <p:cNvPr id="267" name="Freeform 2594"/>
                <p:cNvSpPr>
                  <a:spLocks/>
                </p:cNvSpPr>
                <p:nvPr/>
              </p:nvSpPr>
              <p:spPr bwMode="auto">
                <a:xfrm>
                  <a:off x="4373770" y="4565639"/>
                  <a:ext cx="117461" cy="151091"/>
                </a:xfrm>
                <a:custGeom>
                  <a:avLst/>
                  <a:gdLst>
                    <a:gd name="T0" fmla="*/ 0 w 77"/>
                    <a:gd name="T1" fmla="*/ 40 h 85"/>
                    <a:gd name="T2" fmla="*/ 0 w 77"/>
                    <a:gd name="T3" fmla="*/ 40 h 85"/>
                    <a:gd name="T4" fmla="*/ 9 w 77"/>
                    <a:gd name="T5" fmla="*/ 27 h 85"/>
                    <a:gd name="T6" fmla="*/ 14 w 77"/>
                    <a:gd name="T7" fmla="*/ 28 h 85"/>
                    <a:gd name="T8" fmla="*/ 10 w 77"/>
                    <a:gd name="T9" fmla="*/ 17 h 85"/>
                    <a:gd name="T10" fmla="*/ 35 w 77"/>
                    <a:gd name="T11" fmla="*/ 15 h 85"/>
                    <a:gd name="T12" fmla="*/ 35 w 77"/>
                    <a:gd name="T13" fmla="*/ 0 h 85"/>
                    <a:gd name="T14" fmla="*/ 63 w 77"/>
                    <a:gd name="T15" fmla="*/ 1 h 85"/>
                    <a:gd name="T16" fmla="*/ 62 w 77"/>
                    <a:gd name="T17" fmla="*/ 13 h 85"/>
                    <a:gd name="T18" fmla="*/ 76 w 77"/>
                    <a:gd name="T19" fmla="*/ 15 h 85"/>
                    <a:gd name="T20" fmla="*/ 72 w 77"/>
                    <a:gd name="T21" fmla="*/ 61 h 85"/>
                    <a:gd name="T22" fmla="*/ 54 w 77"/>
                    <a:gd name="T23" fmla="*/ 56 h 85"/>
                    <a:gd name="T24" fmla="*/ 33 w 77"/>
                    <a:gd name="T25" fmla="*/ 84 h 85"/>
                    <a:gd name="T26" fmla="*/ 0 w 77"/>
                    <a:gd name="T27" fmla="*/ 40 h 85"/>
                    <a:gd name="T28" fmla="*/ 0 w 77"/>
                    <a:gd name="T29" fmla="*/ 40 h 8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77"/>
                    <a:gd name="T46" fmla="*/ 0 h 85"/>
                    <a:gd name="T47" fmla="*/ 77 w 77"/>
                    <a:gd name="T48" fmla="*/ 85 h 8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77" h="85">
                      <a:moveTo>
                        <a:pt x="0" y="40"/>
                      </a:moveTo>
                      <a:lnTo>
                        <a:pt x="0" y="40"/>
                      </a:lnTo>
                      <a:lnTo>
                        <a:pt x="9" y="27"/>
                      </a:lnTo>
                      <a:lnTo>
                        <a:pt x="14" y="28"/>
                      </a:lnTo>
                      <a:lnTo>
                        <a:pt x="10" y="17"/>
                      </a:lnTo>
                      <a:lnTo>
                        <a:pt x="35" y="15"/>
                      </a:lnTo>
                      <a:lnTo>
                        <a:pt x="35" y="0"/>
                      </a:lnTo>
                      <a:lnTo>
                        <a:pt x="63" y="1"/>
                      </a:lnTo>
                      <a:lnTo>
                        <a:pt x="62" y="13"/>
                      </a:lnTo>
                      <a:lnTo>
                        <a:pt x="76" y="15"/>
                      </a:lnTo>
                      <a:lnTo>
                        <a:pt x="72" y="61"/>
                      </a:lnTo>
                      <a:lnTo>
                        <a:pt x="54" y="56"/>
                      </a:lnTo>
                      <a:lnTo>
                        <a:pt x="33" y="84"/>
                      </a:lnTo>
                      <a:lnTo>
                        <a:pt x="0" y="40"/>
                      </a:lnTo>
                    </a:path>
                  </a:pathLst>
                </a:custGeom>
                <a:solidFill>
                  <a:srgbClr val="297A66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/>
                </a:p>
              </p:txBody>
            </p:sp>
            <p:sp>
              <p:nvSpPr>
                <p:cNvPr id="268" name="Freeform 2595"/>
                <p:cNvSpPr>
                  <a:spLocks/>
                </p:cNvSpPr>
                <p:nvPr/>
              </p:nvSpPr>
              <p:spPr bwMode="auto">
                <a:xfrm>
                  <a:off x="4129695" y="4348780"/>
                  <a:ext cx="90002" cy="158200"/>
                </a:xfrm>
                <a:custGeom>
                  <a:avLst/>
                  <a:gdLst>
                    <a:gd name="T0" fmla="*/ 0 w 59"/>
                    <a:gd name="T1" fmla="*/ 83 h 89"/>
                    <a:gd name="T2" fmla="*/ 0 w 59"/>
                    <a:gd name="T3" fmla="*/ 83 h 89"/>
                    <a:gd name="T4" fmla="*/ 5 w 59"/>
                    <a:gd name="T5" fmla="*/ 23 h 89"/>
                    <a:gd name="T6" fmla="*/ 3 w 59"/>
                    <a:gd name="T7" fmla="*/ 4 h 89"/>
                    <a:gd name="T8" fmla="*/ 39 w 59"/>
                    <a:gd name="T9" fmla="*/ 0 h 89"/>
                    <a:gd name="T10" fmla="*/ 58 w 59"/>
                    <a:gd name="T11" fmla="*/ 70 h 89"/>
                    <a:gd name="T12" fmla="*/ 15 w 59"/>
                    <a:gd name="T13" fmla="*/ 88 h 89"/>
                    <a:gd name="T14" fmla="*/ 0 w 59"/>
                    <a:gd name="T15" fmla="*/ 83 h 89"/>
                    <a:gd name="T16" fmla="*/ 0 w 59"/>
                    <a:gd name="T17" fmla="*/ 83 h 8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9"/>
                    <a:gd name="T28" fmla="*/ 0 h 89"/>
                    <a:gd name="T29" fmla="*/ 59 w 59"/>
                    <a:gd name="T30" fmla="*/ 89 h 8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9" h="89">
                      <a:moveTo>
                        <a:pt x="0" y="83"/>
                      </a:moveTo>
                      <a:lnTo>
                        <a:pt x="0" y="83"/>
                      </a:lnTo>
                      <a:lnTo>
                        <a:pt x="5" y="23"/>
                      </a:lnTo>
                      <a:lnTo>
                        <a:pt x="3" y="4"/>
                      </a:lnTo>
                      <a:lnTo>
                        <a:pt x="39" y="0"/>
                      </a:lnTo>
                      <a:lnTo>
                        <a:pt x="58" y="70"/>
                      </a:lnTo>
                      <a:lnTo>
                        <a:pt x="15" y="88"/>
                      </a:lnTo>
                      <a:lnTo>
                        <a:pt x="0" y="83"/>
                      </a:lnTo>
                    </a:path>
                  </a:pathLst>
                </a:custGeom>
                <a:solidFill>
                  <a:srgbClr val="297A66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/>
                </a:p>
              </p:txBody>
            </p:sp>
            <p:sp>
              <p:nvSpPr>
                <p:cNvPr id="269" name="Freeform 2596"/>
                <p:cNvSpPr>
                  <a:spLocks/>
                </p:cNvSpPr>
                <p:nvPr/>
              </p:nvSpPr>
              <p:spPr bwMode="auto">
                <a:xfrm>
                  <a:off x="3881044" y="4311451"/>
                  <a:ext cx="154072" cy="131538"/>
                </a:xfrm>
                <a:custGeom>
                  <a:avLst/>
                  <a:gdLst>
                    <a:gd name="T0" fmla="*/ 0 w 101"/>
                    <a:gd name="T1" fmla="*/ 25 h 74"/>
                    <a:gd name="T2" fmla="*/ 0 w 101"/>
                    <a:gd name="T3" fmla="*/ 25 h 74"/>
                    <a:gd name="T4" fmla="*/ 17 w 101"/>
                    <a:gd name="T5" fmla="*/ 14 h 74"/>
                    <a:gd name="T6" fmla="*/ 17 w 101"/>
                    <a:gd name="T7" fmla="*/ 0 h 74"/>
                    <a:gd name="T8" fmla="*/ 50 w 101"/>
                    <a:gd name="T9" fmla="*/ 3 h 74"/>
                    <a:gd name="T10" fmla="*/ 59 w 101"/>
                    <a:gd name="T11" fmla="*/ 10 h 74"/>
                    <a:gd name="T12" fmla="*/ 82 w 101"/>
                    <a:gd name="T13" fmla="*/ 2 h 74"/>
                    <a:gd name="T14" fmla="*/ 96 w 101"/>
                    <a:gd name="T15" fmla="*/ 35 h 74"/>
                    <a:gd name="T16" fmla="*/ 100 w 101"/>
                    <a:gd name="T17" fmla="*/ 59 h 74"/>
                    <a:gd name="T18" fmla="*/ 91 w 101"/>
                    <a:gd name="T19" fmla="*/ 58 h 74"/>
                    <a:gd name="T20" fmla="*/ 89 w 101"/>
                    <a:gd name="T21" fmla="*/ 71 h 74"/>
                    <a:gd name="T22" fmla="*/ 75 w 101"/>
                    <a:gd name="T23" fmla="*/ 73 h 74"/>
                    <a:gd name="T24" fmla="*/ 74 w 101"/>
                    <a:gd name="T25" fmla="*/ 59 h 74"/>
                    <a:gd name="T26" fmla="*/ 66 w 101"/>
                    <a:gd name="T27" fmla="*/ 59 h 74"/>
                    <a:gd name="T28" fmla="*/ 52 w 101"/>
                    <a:gd name="T29" fmla="*/ 38 h 74"/>
                    <a:gd name="T30" fmla="*/ 23 w 101"/>
                    <a:gd name="T31" fmla="*/ 50 h 74"/>
                    <a:gd name="T32" fmla="*/ 0 w 101"/>
                    <a:gd name="T33" fmla="*/ 25 h 74"/>
                    <a:gd name="T34" fmla="*/ 0 w 101"/>
                    <a:gd name="T35" fmla="*/ 25 h 7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01"/>
                    <a:gd name="T55" fmla="*/ 0 h 74"/>
                    <a:gd name="T56" fmla="*/ 101 w 101"/>
                    <a:gd name="T57" fmla="*/ 74 h 7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01" h="74">
                      <a:moveTo>
                        <a:pt x="0" y="25"/>
                      </a:moveTo>
                      <a:lnTo>
                        <a:pt x="0" y="25"/>
                      </a:lnTo>
                      <a:lnTo>
                        <a:pt x="17" y="14"/>
                      </a:lnTo>
                      <a:lnTo>
                        <a:pt x="17" y="0"/>
                      </a:lnTo>
                      <a:lnTo>
                        <a:pt x="50" y="3"/>
                      </a:lnTo>
                      <a:lnTo>
                        <a:pt x="59" y="10"/>
                      </a:lnTo>
                      <a:lnTo>
                        <a:pt x="82" y="2"/>
                      </a:lnTo>
                      <a:lnTo>
                        <a:pt x="96" y="35"/>
                      </a:lnTo>
                      <a:lnTo>
                        <a:pt x="100" y="59"/>
                      </a:lnTo>
                      <a:lnTo>
                        <a:pt x="91" y="58"/>
                      </a:lnTo>
                      <a:lnTo>
                        <a:pt x="89" y="71"/>
                      </a:lnTo>
                      <a:lnTo>
                        <a:pt x="75" y="73"/>
                      </a:lnTo>
                      <a:lnTo>
                        <a:pt x="74" y="59"/>
                      </a:lnTo>
                      <a:lnTo>
                        <a:pt x="66" y="59"/>
                      </a:lnTo>
                      <a:lnTo>
                        <a:pt x="52" y="38"/>
                      </a:lnTo>
                      <a:lnTo>
                        <a:pt x="23" y="50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297A66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/>
                </a:p>
              </p:txBody>
            </p:sp>
            <p:sp>
              <p:nvSpPr>
                <p:cNvPr id="270" name="Freeform 2597"/>
                <p:cNvSpPr>
                  <a:spLocks/>
                </p:cNvSpPr>
                <p:nvPr/>
              </p:nvSpPr>
              <p:spPr bwMode="auto">
                <a:xfrm>
                  <a:off x="4015285" y="4359444"/>
                  <a:ext cx="123562" cy="154646"/>
                </a:xfrm>
                <a:custGeom>
                  <a:avLst/>
                  <a:gdLst>
                    <a:gd name="T0" fmla="*/ 0 w 81"/>
                    <a:gd name="T1" fmla="*/ 57 h 87"/>
                    <a:gd name="T2" fmla="*/ 0 w 81"/>
                    <a:gd name="T3" fmla="*/ 57 h 87"/>
                    <a:gd name="T4" fmla="*/ 1 w 81"/>
                    <a:gd name="T5" fmla="*/ 44 h 87"/>
                    <a:gd name="T6" fmla="*/ 3 w 81"/>
                    <a:gd name="T7" fmla="*/ 31 h 87"/>
                    <a:gd name="T8" fmla="*/ 12 w 81"/>
                    <a:gd name="T9" fmla="*/ 32 h 87"/>
                    <a:gd name="T10" fmla="*/ 8 w 81"/>
                    <a:gd name="T11" fmla="*/ 8 h 87"/>
                    <a:gd name="T12" fmla="*/ 32 w 81"/>
                    <a:gd name="T13" fmla="*/ 0 h 87"/>
                    <a:gd name="T14" fmla="*/ 46 w 81"/>
                    <a:gd name="T15" fmla="*/ 5 h 87"/>
                    <a:gd name="T16" fmla="*/ 53 w 81"/>
                    <a:gd name="T17" fmla="*/ 14 h 87"/>
                    <a:gd name="T18" fmla="*/ 80 w 81"/>
                    <a:gd name="T19" fmla="*/ 17 h 87"/>
                    <a:gd name="T20" fmla="*/ 75 w 81"/>
                    <a:gd name="T21" fmla="*/ 77 h 87"/>
                    <a:gd name="T22" fmla="*/ 13 w 81"/>
                    <a:gd name="T23" fmla="*/ 86 h 87"/>
                    <a:gd name="T24" fmla="*/ 15 w 81"/>
                    <a:gd name="T25" fmla="*/ 66 h 87"/>
                    <a:gd name="T26" fmla="*/ 0 w 81"/>
                    <a:gd name="T27" fmla="*/ 57 h 87"/>
                    <a:gd name="T28" fmla="*/ 0 w 81"/>
                    <a:gd name="T29" fmla="*/ 57 h 8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81"/>
                    <a:gd name="T46" fmla="*/ 0 h 87"/>
                    <a:gd name="T47" fmla="*/ 81 w 81"/>
                    <a:gd name="T48" fmla="*/ 87 h 8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81" h="87">
                      <a:moveTo>
                        <a:pt x="0" y="57"/>
                      </a:moveTo>
                      <a:lnTo>
                        <a:pt x="0" y="57"/>
                      </a:lnTo>
                      <a:lnTo>
                        <a:pt x="1" y="44"/>
                      </a:lnTo>
                      <a:lnTo>
                        <a:pt x="3" y="31"/>
                      </a:lnTo>
                      <a:lnTo>
                        <a:pt x="12" y="32"/>
                      </a:lnTo>
                      <a:lnTo>
                        <a:pt x="8" y="8"/>
                      </a:lnTo>
                      <a:lnTo>
                        <a:pt x="32" y="0"/>
                      </a:lnTo>
                      <a:lnTo>
                        <a:pt x="46" y="5"/>
                      </a:lnTo>
                      <a:lnTo>
                        <a:pt x="53" y="14"/>
                      </a:lnTo>
                      <a:lnTo>
                        <a:pt x="80" y="17"/>
                      </a:lnTo>
                      <a:lnTo>
                        <a:pt x="75" y="77"/>
                      </a:lnTo>
                      <a:lnTo>
                        <a:pt x="13" y="86"/>
                      </a:lnTo>
                      <a:lnTo>
                        <a:pt x="15" y="66"/>
                      </a:lnTo>
                      <a:lnTo>
                        <a:pt x="0" y="57"/>
                      </a:lnTo>
                    </a:path>
                  </a:pathLst>
                </a:custGeom>
                <a:solidFill>
                  <a:srgbClr val="297A66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/>
                </a:p>
              </p:txBody>
            </p:sp>
            <p:sp>
              <p:nvSpPr>
                <p:cNvPr id="271" name="Freeform 2598"/>
                <p:cNvSpPr>
                  <a:spLocks/>
                </p:cNvSpPr>
                <p:nvPr/>
              </p:nvSpPr>
              <p:spPr bwMode="auto">
                <a:xfrm>
                  <a:off x="4900055" y="4508758"/>
                  <a:ext cx="166275" cy="223970"/>
                </a:xfrm>
                <a:custGeom>
                  <a:avLst/>
                  <a:gdLst>
                    <a:gd name="T0" fmla="*/ 0 w 109"/>
                    <a:gd name="T1" fmla="*/ 8 h 126"/>
                    <a:gd name="T2" fmla="*/ 0 w 109"/>
                    <a:gd name="T3" fmla="*/ 8 h 126"/>
                    <a:gd name="T4" fmla="*/ 15 w 109"/>
                    <a:gd name="T5" fmla="*/ 34 h 126"/>
                    <a:gd name="T6" fmla="*/ 0 w 109"/>
                    <a:gd name="T7" fmla="*/ 59 h 126"/>
                    <a:gd name="T8" fmla="*/ 11 w 109"/>
                    <a:gd name="T9" fmla="*/ 66 h 126"/>
                    <a:gd name="T10" fmla="*/ 3 w 109"/>
                    <a:gd name="T11" fmla="*/ 75 h 126"/>
                    <a:gd name="T12" fmla="*/ 74 w 109"/>
                    <a:gd name="T13" fmla="*/ 125 h 126"/>
                    <a:gd name="T14" fmla="*/ 104 w 109"/>
                    <a:gd name="T15" fmla="*/ 85 h 126"/>
                    <a:gd name="T16" fmla="*/ 97 w 109"/>
                    <a:gd name="T17" fmla="*/ 74 h 126"/>
                    <a:gd name="T18" fmla="*/ 97 w 109"/>
                    <a:gd name="T19" fmla="*/ 23 h 126"/>
                    <a:gd name="T20" fmla="*/ 108 w 109"/>
                    <a:gd name="T21" fmla="*/ 9 h 126"/>
                    <a:gd name="T22" fmla="*/ 69 w 109"/>
                    <a:gd name="T23" fmla="*/ 15 h 126"/>
                    <a:gd name="T24" fmla="*/ 25 w 109"/>
                    <a:gd name="T25" fmla="*/ 0 h 126"/>
                    <a:gd name="T26" fmla="*/ 0 w 109"/>
                    <a:gd name="T27" fmla="*/ 8 h 126"/>
                    <a:gd name="T28" fmla="*/ 0 w 109"/>
                    <a:gd name="T29" fmla="*/ 8 h 12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09"/>
                    <a:gd name="T46" fmla="*/ 0 h 126"/>
                    <a:gd name="T47" fmla="*/ 109 w 109"/>
                    <a:gd name="T48" fmla="*/ 126 h 12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09" h="126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15" y="34"/>
                      </a:lnTo>
                      <a:lnTo>
                        <a:pt x="0" y="59"/>
                      </a:lnTo>
                      <a:lnTo>
                        <a:pt x="11" y="66"/>
                      </a:lnTo>
                      <a:lnTo>
                        <a:pt x="3" y="75"/>
                      </a:lnTo>
                      <a:lnTo>
                        <a:pt x="74" y="125"/>
                      </a:lnTo>
                      <a:lnTo>
                        <a:pt x="104" y="85"/>
                      </a:lnTo>
                      <a:lnTo>
                        <a:pt x="97" y="74"/>
                      </a:lnTo>
                      <a:lnTo>
                        <a:pt x="97" y="23"/>
                      </a:lnTo>
                      <a:lnTo>
                        <a:pt x="108" y="9"/>
                      </a:lnTo>
                      <a:lnTo>
                        <a:pt x="69" y="15"/>
                      </a:lnTo>
                      <a:lnTo>
                        <a:pt x="25" y="0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A3CCB8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/>
                </a:p>
              </p:txBody>
            </p:sp>
            <p:sp>
              <p:nvSpPr>
                <p:cNvPr id="272" name="Freeform 2599"/>
                <p:cNvSpPr>
                  <a:spLocks/>
                </p:cNvSpPr>
                <p:nvPr/>
              </p:nvSpPr>
              <p:spPr bwMode="auto">
                <a:xfrm>
                  <a:off x="4874122" y="4846491"/>
                  <a:ext cx="68646" cy="190197"/>
                </a:xfrm>
                <a:custGeom>
                  <a:avLst/>
                  <a:gdLst>
                    <a:gd name="T0" fmla="*/ 0 w 45"/>
                    <a:gd name="T1" fmla="*/ 58 h 107"/>
                    <a:gd name="T2" fmla="*/ 0 w 45"/>
                    <a:gd name="T3" fmla="*/ 58 h 107"/>
                    <a:gd name="T4" fmla="*/ 6 w 45"/>
                    <a:gd name="T5" fmla="*/ 64 h 107"/>
                    <a:gd name="T6" fmla="*/ 23 w 45"/>
                    <a:gd name="T7" fmla="*/ 70 h 107"/>
                    <a:gd name="T8" fmla="*/ 21 w 45"/>
                    <a:gd name="T9" fmla="*/ 90 h 107"/>
                    <a:gd name="T10" fmla="*/ 36 w 45"/>
                    <a:gd name="T11" fmla="*/ 106 h 107"/>
                    <a:gd name="T12" fmla="*/ 44 w 45"/>
                    <a:gd name="T13" fmla="*/ 76 h 107"/>
                    <a:gd name="T14" fmla="*/ 30 w 45"/>
                    <a:gd name="T15" fmla="*/ 56 h 107"/>
                    <a:gd name="T16" fmla="*/ 34 w 45"/>
                    <a:gd name="T17" fmla="*/ 67 h 107"/>
                    <a:gd name="T18" fmla="*/ 26 w 45"/>
                    <a:gd name="T19" fmla="*/ 67 h 107"/>
                    <a:gd name="T20" fmla="*/ 17 w 45"/>
                    <a:gd name="T21" fmla="*/ 39 h 107"/>
                    <a:gd name="T22" fmla="*/ 16 w 45"/>
                    <a:gd name="T23" fmla="*/ 3 h 107"/>
                    <a:gd name="T24" fmla="*/ 3 w 45"/>
                    <a:gd name="T25" fmla="*/ 0 h 107"/>
                    <a:gd name="T26" fmla="*/ 14 w 45"/>
                    <a:gd name="T27" fmla="*/ 17 h 107"/>
                    <a:gd name="T28" fmla="*/ 0 w 45"/>
                    <a:gd name="T29" fmla="*/ 58 h 107"/>
                    <a:gd name="T30" fmla="*/ 0 w 45"/>
                    <a:gd name="T31" fmla="*/ 58 h 10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45"/>
                    <a:gd name="T49" fmla="*/ 0 h 107"/>
                    <a:gd name="T50" fmla="*/ 45 w 45"/>
                    <a:gd name="T51" fmla="*/ 107 h 107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45" h="107">
                      <a:moveTo>
                        <a:pt x="0" y="58"/>
                      </a:moveTo>
                      <a:lnTo>
                        <a:pt x="0" y="58"/>
                      </a:lnTo>
                      <a:lnTo>
                        <a:pt x="6" y="64"/>
                      </a:lnTo>
                      <a:lnTo>
                        <a:pt x="23" y="70"/>
                      </a:lnTo>
                      <a:lnTo>
                        <a:pt x="21" y="90"/>
                      </a:lnTo>
                      <a:lnTo>
                        <a:pt x="36" y="106"/>
                      </a:lnTo>
                      <a:lnTo>
                        <a:pt x="44" y="76"/>
                      </a:lnTo>
                      <a:lnTo>
                        <a:pt x="30" y="56"/>
                      </a:lnTo>
                      <a:lnTo>
                        <a:pt x="34" y="67"/>
                      </a:lnTo>
                      <a:lnTo>
                        <a:pt x="26" y="67"/>
                      </a:lnTo>
                      <a:lnTo>
                        <a:pt x="17" y="39"/>
                      </a:lnTo>
                      <a:lnTo>
                        <a:pt x="16" y="3"/>
                      </a:lnTo>
                      <a:lnTo>
                        <a:pt x="3" y="0"/>
                      </a:lnTo>
                      <a:lnTo>
                        <a:pt x="14" y="17"/>
                      </a:lnTo>
                      <a:lnTo>
                        <a:pt x="0" y="58"/>
                      </a:lnTo>
                    </a:path>
                  </a:pathLst>
                </a:custGeom>
                <a:solidFill>
                  <a:srgbClr val="A3CCB8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/>
                </a:p>
              </p:txBody>
            </p:sp>
            <p:sp>
              <p:nvSpPr>
                <p:cNvPr id="273" name="Freeform 2600"/>
                <p:cNvSpPr>
                  <a:spLocks/>
                </p:cNvSpPr>
                <p:nvPr/>
              </p:nvSpPr>
              <p:spPr bwMode="auto">
                <a:xfrm>
                  <a:off x="3942063" y="4005715"/>
                  <a:ext cx="337128" cy="369728"/>
                </a:xfrm>
                <a:custGeom>
                  <a:avLst/>
                  <a:gdLst>
                    <a:gd name="T0" fmla="*/ 0 w 221"/>
                    <a:gd name="T1" fmla="*/ 143 h 208"/>
                    <a:gd name="T2" fmla="*/ 0 w 221"/>
                    <a:gd name="T3" fmla="*/ 143 h 208"/>
                    <a:gd name="T4" fmla="*/ 9 w 221"/>
                    <a:gd name="T5" fmla="*/ 129 h 208"/>
                    <a:gd name="T6" fmla="*/ 20 w 221"/>
                    <a:gd name="T7" fmla="*/ 138 h 208"/>
                    <a:gd name="T8" fmla="*/ 89 w 221"/>
                    <a:gd name="T9" fmla="*/ 134 h 208"/>
                    <a:gd name="T10" fmla="*/ 75 w 221"/>
                    <a:gd name="T11" fmla="*/ 0 h 208"/>
                    <a:gd name="T12" fmla="*/ 99 w 221"/>
                    <a:gd name="T13" fmla="*/ 0 h 208"/>
                    <a:gd name="T14" fmla="*/ 208 w 221"/>
                    <a:gd name="T15" fmla="*/ 72 h 208"/>
                    <a:gd name="T16" fmla="*/ 209 w 221"/>
                    <a:gd name="T17" fmla="*/ 85 h 208"/>
                    <a:gd name="T18" fmla="*/ 220 w 221"/>
                    <a:gd name="T19" fmla="*/ 83 h 208"/>
                    <a:gd name="T20" fmla="*/ 220 w 221"/>
                    <a:gd name="T21" fmla="*/ 126 h 208"/>
                    <a:gd name="T22" fmla="*/ 211 w 221"/>
                    <a:gd name="T23" fmla="*/ 135 h 208"/>
                    <a:gd name="T24" fmla="*/ 167 w 221"/>
                    <a:gd name="T25" fmla="*/ 141 h 208"/>
                    <a:gd name="T26" fmla="*/ 111 w 221"/>
                    <a:gd name="T27" fmla="*/ 165 h 208"/>
                    <a:gd name="T28" fmla="*/ 94 w 221"/>
                    <a:gd name="T29" fmla="*/ 204 h 208"/>
                    <a:gd name="T30" fmla="*/ 80 w 221"/>
                    <a:gd name="T31" fmla="*/ 199 h 208"/>
                    <a:gd name="T32" fmla="*/ 56 w 221"/>
                    <a:gd name="T33" fmla="*/ 207 h 208"/>
                    <a:gd name="T34" fmla="*/ 42 w 221"/>
                    <a:gd name="T35" fmla="*/ 174 h 208"/>
                    <a:gd name="T36" fmla="*/ 19 w 221"/>
                    <a:gd name="T37" fmla="*/ 182 h 208"/>
                    <a:gd name="T38" fmla="*/ 10 w 221"/>
                    <a:gd name="T39" fmla="*/ 175 h 208"/>
                    <a:gd name="T40" fmla="*/ 0 w 221"/>
                    <a:gd name="T41" fmla="*/ 143 h 208"/>
                    <a:gd name="T42" fmla="*/ 0 w 221"/>
                    <a:gd name="T43" fmla="*/ 143 h 20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21"/>
                    <a:gd name="T67" fmla="*/ 0 h 208"/>
                    <a:gd name="T68" fmla="*/ 221 w 221"/>
                    <a:gd name="T69" fmla="*/ 208 h 20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21" h="208">
                      <a:moveTo>
                        <a:pt x="0" y="143"/>
                      </a:moveTo>
                      <a:lnTo>
                        <a:pt x="0" y="143"/>
                      </a:lnTo>
                      <a:lnTo>
                        <a:pt x="9" y="129"/>
                      </a:lnTo>
                      <a:lnTo>
                        <a:pt x="20" y="138"/>
                      </a:lnTo>
                      <a:lnTo>
                        <a:pt x="89" y="134"/>
                      </a:lnTo>
                      <a:lnTo>
                        <a:pt x="75" y="0"/>
                      </a:lnTo>
                      <a:lnTo>
                        <a:pt x="99" y="0"/>
                      </a:lnTo>
                      <a:lnTo>
                        <a:pt x="208" y="72"/>
                      </a:lnTo>
                      <a:lnTo>
                        <a:pt x="209" y="85"/>
                      </a:lnTo>
                      <a:lnTo>
                        <a:pt x="220" y="83"/>
                      </a:lnTo>
                      <a:lnTo>
                        <a:pt x="220" y="126"/>
                      </a:lnTo>
                      <a:lnTo>
                        <a:pt x="211" y="135"/>
                      </a:lnTo>
                      <a:lnTo>
                        <a:pt x="167" y="141"/>
                      </a:lnTo>
                      <a:lnTo>
                        <a:pt x="111" y="165"/>
                      </a:lnTo>
                      <a:lnTo>
                        <a:pt x="94" y="204"/>
                      </a:lnTo>
                      <a:lnTo>
                        <a:pt x="80" y="199"/>
                      </a:lnTo>
                      <a:lnTo>
                        <a:pt x="56" y="207"/>
                      </a:lnTo>
                      <a:lnTo>
                        <a:pt x="42" y="174"/>
                      </a:lnTo>
                      <a:lnTo>
                        <a:pt x="19" y="182"/>
                      </a:lnTo>
                      <a:lnTo>
                        <a:pt x="10" y="175"/>
                      </a:lnTo>
                      <a:lnTo>
                        <a:pt x="0" y="143"/>
                      </a:lnTo>
                    </a:path>
                  </a:pathLst>
                </a:custGeom>
                <a:solidFill>
                  <a:srgbClr val="297A66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/>
                </a:p>
              </p:txBody>
            </p:sp>
            <p:sp>
              <p:nvSpPr>
                <p:cNvPr id="274" name="Freeform 2601"/>
                <p:cNvSpPr>
                  <a:spLocks/>
                </p:cNvSpPr>
                <p:nvPr/>
              </p:nvSpPr>
              <p:spPr bwMode="auto">
                <a:xfrm>
                  <a:off x="3922232" y="3723086"/>
                  <a:ext cx="245600" cy="216860"/>
                </a:xfrm>
                <a:custGeom>
                  <a:avLst/>
                  <a:gdLst>
                    <a:gd name="T0" fmla="*/ 0 w 161"/>
                    <a:gd name="T1" fmla="*/ 119 h 122"/>
                    <a:gd name="T2" fmla="*/ 0 w 161"/>
                    <a:gd name="T3" fmla="*/ 119 h 122"/>
                    <a:gd name="T4" fmla="*/ 40 w 161"/>
                    <a:gd name="T5" fmla="*/ 96 h 122"/>
                    <a:gd name="T6" fmla="*/ 54 w 161"/>
                    <a:gd name="T7" fmla="*/ 48 h 122"/>
                    <a:gd name="T8" fmla="*/ 88 w 161"/>
                    <a:gd name="T9" fmla="*/ 24 h 122"/>
                    <a:gd name="T10" fmla="*/ 99 w 161"/>
                    <a:gd name="T11" fmla="*/ 0 h 122"/>
                    <a:gd name="T12" fmla="*/ 148 w 161"/>
                    <a:gd name="T13" fmla="*/ 8 h 122"/>
                    <a:gd name="T14" fmla="*/ 160 w 161"/>
                    <a:gd name="T15" fmla="*/ 53 h 122"/>
                    <a:gd name="T16" fmla="*/ 139 w 161"/>
                    <a:gd name="T17" fmla="*/ 54 h 122"/>
                    <a:gd name="T18" fmla="*/ 127 w 161"/>
                    <a:gd name="T19" fmla="*/ 59 h 122"/>
                    <a:gd name="T20" fmla="*/ 129 w 161"/>
                    <a:gd name="T21" fmla="*/ 71 h 122"/>
                    <a:gd name="T22" fmla="*/ 67 w 161"/>
                    <a:gd name="T23" fmla="*/ 98 h 122"/>
                    <a:gd name="T24" fmla="*/ 60 w 161"/>
                    <a:gd name="T25" fmla="*/ 121 h 122"/>
                    <a:gd name="T26" fmla="*/ 0 w 161"/>
                    <a:gd name="T27" fmla="*/ 119 h 122"/>
                    <a:gd name="T28" fmla="*/ 0 w 161"/>
                    <a:gd name="T29" fmla="*/ 119 h 12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61"/>
                    <a:gd name="T46" fmla="*/ 0 h 122"/>
                    <a:gd name="T47" fmla="*/ 161 w 161"/>
                    <a:gd name="T48" fmla="*/ 122 h 12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61" h="122">
                      <a:moveTo>
                        <a:pt x="0" y="119"/>
                      </a:moveTo>
                      <a:lnTo>
                        <a:pt x="0" y="119"/>
                      </a:lnTo>
                      <a:lnTo>
                        <a:pt x="40" y="96"/>
                      </a:lnTo>
                      <a:lnTo>
                        <a:pt x="54" y="48"/>
                      </a:lnTo>
                      <a:lnTo>
                        <a:pt x="88" y="24"/>
                      </a:lnTo>
                      <a:lnTo>
                        <a:pt x="99" y="0"/>
                      </a:lnTo>
                      <a:lnTo>
                        <a:pt x="148" y="8"/>
                      </a:lnTo>
                      <a:lnTo>
                        <a:pt x="160" y="53"/>
                      </a:lnTo>
                      <a:lnTo>
                        <a:pt x="139" y="54"/>
                      </a:lnTo>
                      <a:lnTo>
                        <a:pt x="127" y="59"/>
                      </a:lnTo>
                      <a:lnTo>
                        <a:pt x="129" y="71"/>
                      </a:lnTo>
                      <a:lnTo>
                        <a:pt x="67" y="98"/>
                      </a:lnTo>
                      <a:lnTo>
                        <a:pt x="60" y="121"/>
                      </a:lnTo>
                      <a:lnTo>
                        <a:pt x="0" y="119"/>
                      </a:lnTo>
                    </a:path>
                  </a:pathLst>
                </a:custGeom>
                <a:grpFill/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/>
                </a:p>
              </p:txBody>
            </p:sp>
            <p:sp>
              <p:nvSpPr>
                <p:cNvPr id="275" name="Freeform 2602"/>
                <p:cNvSpPr>
                  <a:spLocks/>
                </p:cNvSpPr>
                <p:nvPr/>
              </p:nvSpPr>
              <p:spPr bwMode="auto">
                <a:xfrm>
                  <a:off x="4196816" y="4043043"/>
                  <a:ext cx="331026" cy="295071"/>
                </a:xfrm>
                <a:custGeom>
                  <a:avLst/>
                  <a:gdLst>
                    <a:gd name="T0" fmla="*/ 0 w 217"/>
                    <a:gd name="T1" fmla="*/ 120 h 166"/>
                    <a:gd name="T2" fmla="*/ 0 w 217"/>
                    <a:gd name="T3" fmla="*/ 120 h 166"/>
                    <a:gd name="T4" fmla="*/ 3 w 217"/>
                    <a:gd name="T5" fmla="*/ 133 h 166"/>
                    <a:gd name="T6" fmla="*/ 29 w 217"/>
                    <a:gd name="T7" fmla="*/ 162 h 166"/>
                    <a:gd name="T8" fmla="*/ 36 w 217"/>
                    <a:gd name="T9" fmla="*/ 155 h 166"/>
                    <a:gd name="T10" fmla="*/ 47 w 217"/>
                    <a:gd name="T11" fmla="*/ 165 h 166"/>
                    <a:gd name="T12" fmla="*/ 63 w 217"/>
                    <a:gd name="T13" fmla="*/ 136 h 166"/>
                    <a:gd name="T14" fmla="*/ 125 w 217"/>
                    <a:gd name="T15" fmla="*/ 151 h 166"/>
                    <a:gd name="T16" fmla="*/ 178 w 217"/>
                    <a:gd name="T17" fmla="*/ 136 h 166"/>
                    <a:gd name="T18" fmla="*/ 180 w 217"/>
                    <a:gd name="T19" fmla="*/ 129 h 166"/>
                    <a:gd name="T20" fmla="*/ 208 w 217"/>
                    <a:gd name="T21" fmla="*/ 93 h 166"/>
                    <a:gd name="T22" fmla="*/ 216 w 217"/>
                    <a:gd name="T23" fmla="*/ 44 h 166"/>
                    <a:gd name="T24" fmla="*/ 202 w 217"/>
                    <a:gd name="T25" fmla="*/ 28 h 166"/>
                    <a:gd name="T26" fmla="*/ 202 w 217"/>
                    <a:gd name="T27" fmla="*/ 6 h 166"/>
                    <a:gd name="T28" fmla="*/ 157 w 217"/>
                    <a:gd name="T29" fmla="*/ 0 h 166"/>
                    <a:gd name="T30" fmla="*/ 74 w 217"/>
                    <a:gd name="T31" fmla="*/ 57 h 166"/>
                    <a:gd name="T32" fmla="*/ 53 w 217"/>
                    <a:gd name="T33" fmla="*/ 62 h 166"/>
                    <a:gd name="T34" fmla="*/ 53 w 217"/>
                    <a:gd name="T35" fmla="*/ 105 h 166"/>
                    <a:gd name="T36" fmla="*/ 44 w 217"/>
                    <a:gd name="T37" fmla="*/ 114 h 166"/>
                    <a:gd name="T38" fmla="*/ 0 w 217"/>
                    <a:gd name="T39" fmla="*/ 120 h 166"/>
                    <a:gd name="T40" fmla="*/ 0 w 217"/>
                    <a:gd name="T41" fmla="*/ 120 h 16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17"/>
                    <a:gd name="T64" fmla="*/ 0 h 166"/>
                    <a:gd name="T65" fmla="*/ 217 w 217"/>
                    <a:gd name="T66" fmla="*/ 166 h 16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17" h="166">
                      <a:moveTo>
                        <a:pt x="0" y="120"/>
                      </a:moveTo>
                      <a:lnTo>
                        <a:pt x="0" y="120"/>
                      </a:lnTo>
                      <a:lnTo>
                        <a:pt x="3" y="133"/>
                      </a:lnTo>
                      <a:lnTo>
                        <a:pt x="29" y="162"/>
                      </a:lnTo>
                      <a:lnTo>
                        <a:pt x="36" y="155"/>
                      </a:lnTo>
                      <a:lnTo>
                        <a:pt x="47" y="165"/>
                      </a:lnTo>
                      <a:lnTo>
                        <a:pt x="63" y="136"/>
                      </a:lnTo>
                      <a:lnTo>
                        <a:pt x="125" y="151"/>
                      </a:lnTo>
                      <a:lnTo>
                        <a:pt x="178" y="136"/>
                      </a:lnTo>
                      <a:lnTo>
                        <a:pt x="180" y="129"/>
                      </a:lnTo>
                      <a:lnTo>
                        <a:pt x="208" y="93"/>
                      </a:lnTo>
                      <a:lnTo>
                        <a:pt x="216" y="44"/>
                      </a:lnTo>
                      <a:lnTo>
                        <a:pt x="202" y="28"/>
                      </a:lnTo>
                      <a:lnTo>
                        <a:pt x="202" y="6"/>
                      </a:lnTo>
                      <a:lnTo>
                        <a:pt x="157" y="0"/>
                      </a:lnTo>
                      <a:lnTo>
                        <a:pt x="74" y="57"/>
                      </a:lnTo>
                      <a:lnTo>
                        <a:pt x="53" y="62"/>
                      </a:lnTo>
                      <a:lnTo>
                        <a:pt x="53" y="105"/>
                      </a:lnTo>
                      <a:lnTo>
                        <a:pt x="44" y="114"/>
                      </a:lnTo>
                      <a:lnTo>
                        <a:pt x="0" y="120"/>
                      </a:lnTo>
                    </a:path>
                  </a:pathLst>
                </a:custGeom>
                <a:solidFill>
                  <a:srgbClr val="297A66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/>
                </a:p>
              </p:txBody>
            </p:sp>
            <p:sp>
              <p:nvSpPr>
                <p:cNvPr id="276" name="Freeform 2603"/>
                <p:cNvSpPr>
                  <a:spLocks/>
                </p:cNvSpPr>
                <p:nvPr/>
              </p:nvSpPr>
              <p:spPr bwMode="auto">
                <a:xfrm>
                  <a:off x="4251732" y="4284788"/>
                  <a:ext cx="242549" cy="234635"/>
                </a:xfrm>
                <a:custGeom>
                  <a:avLst/>
                  <a:gdLst>
                    <a:gd name="T0" fmla="*/ 0 w 159"/>
                    <a:gd name="T1" fmla="*/ 102 h 132"/>
                    <a:gd name="T2" fmla="*/ 0 w 159"/>
                    <a:gd name="T3" fmla="*/ 102 h 132"/>
                    <a:gd name="T4" fmla="*/ 11 w 159"/>
                    <a:gd name="T5" fmla="*/ 29 h 132"/>
                    <a:gd name="T6" fmla="*/ 27 w 159"/>
                    <a:gd name="T7" fmla="*/ 0 h 132"/>
                    <a:gd name="T8" fmla="*/ 89 w 159"/>
                    <a:gd name="T9" fmla="*/ 15 h 132"/>
                    <a:gd name="T10" fmla="*/ 142 w 159"/>
                    <a:gd name="T11" fmla="*/ 0 h 132"/>
                    <a:gd name="T12" fmla="*/ 153 w 159"/>
                    <a:gd name="T13" fmla="*/ 17 h 132"/>
                    <a:gd name="T14" fmla="*/ 158 w 159"/>
                    <a:gd name="T15" fmla="*/ 29 h 132"/>
                    <a:gd name="T16" fmla="*/ 144 w 159"/>
                    <a:gd name="T17" fmla="*/ 40 h 132"/>
                    <a:gd name="T18" fmla="*/ 116 w 159"/>
                    <a:gd name="T19" fmla="*/ 99 h 132"/>
                    <a:gd name="T20" fmla="*/ 90 w 159"/>
                    <a:gd name="T21" fmla="*/ 95 h 132"/>
                    <a:gd name="T22" fmla="*/ 76 w 159"/>
                    <a:gd name="T23" fmla="*/ 124 h 132"/>
                    <a:gd name="T24" fmla="*/ 45 w 159"/>
                    <a:gd name="T25" fmla="*/ 131 h 132"/>
                    <a:gd name="T26" fmla="*/ 27 w 159"/>
                    <a:gd name="T27" fmla="*/ 106 h 132"/>
                    <a:gd name="T28" fmla="*/ 0 w 159"/>
                    <a:gd name="T29" fmla="*/ 102 h 132"/>
                    <a:gd name="T30" fmla="*/ 0 w 159"/>
                    <a:gd name="T31" fmla="*/ 102 h 132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59"/>
                    <a:gd name="T49" fmla="*/ 0 h 132"/>
                    <a:gd name="T50" fmla="*/ 159 w 159"/>
                    <a:gd name="T51" fmla="*/ 132 h 132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59" h="132">
                      <a:moveTo>
                        <a:pt x="0" y="102"/>
                      </a:moveTo>
                      <a:lnTo>
                        <a:pt x="0" y="102"/>
                      </a:lnTo>
                      <a:lnTo>
                        <a:pt x="11" y="29"/>
                      </a:lnTo>
                      <a:lnTo>
                        <a:pt x="27" y="0"/>
                      </a:lnTo>
                      <a:lnTo>
                        <a:pt x="89" y="15"/>
                      </a:lnTo>
                      <a:lnTo>
                        <a:pt x="142" y="0"/>
                      </a:lnTo>
                      <a:lnTo>
                        <a:pt x="153" y="17"/>
                      </a:lnTo>
                      <a:lnTo>
                        <a:pt x="158" y="29"/>
                      </a:lnTo>
                      <a:lnTo>
                        <a:pt x="144" y="40"/>
                      </a:lnTo>
                      <a:lnTo>
                        <a:pt x="116" y="99"/>
                      </a:lnTo>
                      <a:lnTo>
                        <a:pt x="90" y="95"/>
                      </a:lnTo>
                      <a:lnTo>
                        <a:pt x="76" y="124"/>
                      </a:lnTo>
                      <a:lnTo>
                        <a:pt x="45" y="131"/>
                      </a:lnTo>
                      <a:lnTo>
                        <a:pt x="27" y="106"/>
                      </a:lnTo>
                      <a:lnTo>
                        <a:pt x="0" y="102"/>
                      </a:lnTo>
                    </a:path>
                  </a:pathLst>
                </a:custGeom>
                <a:solidFill>
                  <a:srgbClr val="297A66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/>
                </a:p>
              </p:txBody>
            </p:sp>
            <p:sp>
              <p:nvSpPr>
                <p:cNvPr id="277" name="Freeform 2604"/>
                <p:cNvSpPr>
                  <a:spLocks/>
                </p:cNvSpPr>
                <p:nvPr/>
              </p:nvSpPr>
              <p:spPr bwMode="auto">
                <a:xfrm>
                  <a:off x="3827653" y="4215464"/>
                  <a:ext cx="131190" cy="103097"/>
                </a:xfrm>
                <a:custGeom>
                  <a:avLst/>
                  <a:gdLst>
                    <a:gd name="T0" fmla="*/ 0 w 86"/>
                    <a:gd name="T1" fmla="*/ 25 h 58"/>
                    <a:gd name="T2" fmla="*/ 0 w 86"/>
                    <a:gd name="T3" fmla="*/ 25 h 58"/>
                    <a:gd name="T4" fmla="*/ 13 w 86"/>
                    <a:gd name="T5" fmla="*/ 42 h 58"/>
                    <a:gd name="T6" fmla="*/ 52 w 86"/>
                    <a:gd name="T7" fmla="*/ 44 h 58"/>
                    <a:gd name="T8" fmla="*/ 11 w 86"/>
                    <a:gd name="T9" fmla="*/ 49 h 58"/>
                    <a:gd name="T10" fmla="*/ 11 w 86"/>
                    <a:gd name="T11" fmla="*/ 57 h 58"/>
                    <a:gd name="T12" fmla="*/ 52 w 86"/>
                    <a:gd name="T13" fmla="*/ 54 h 58"/>
                    <a:gd name="T14" fmla="*/ 85 w 86"/>
                    <a:gd name="T15" fmla="*/ 57 h 58"/>
                    <a:gd name="T16" fmla="*/ 75 w 86"/>
                    <a:gd name="T17" fmla="*/ 25 h 58"/>
                    <a:gd name="T18" fmla="*/ 44 w 86"/>
                    <a:gd name="T19" fmla="*/ 0 h 58"/>
                    <a:gd name="T20" fmla="*/ 13 w 86"/>
                    <a:gd name="T21" fmla="*/ 7 h 58"/>
                    <a:gd name="T22" fmla="*/ 0 w 86"/>
                    <a:gd name="T23" fmla="*/ 25 h 58"/>
                    <a:gd name="T24" fmla="*/ 0 w 86"/>
                    <a:gd name="T25" fmla="*/ 25 h 5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6"/>
                    <a:gd name="T40" fmla="*/ 0 h 58"/>
                    <a:gd name="T41" fmla="*/ 86 w 86"/>
                    <a:gd name="T42" fmla="*/ 58 h 5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6" h="58">
                      <a:moveTo>
                        <a:pt x="0" y="25"/>
                      </a:moveTo>
                      <a:lnTo>
                        <a:pt x="0" y="25"/>
                      </a:lnTo>
                      <a:lnTo>
                        <a:pt x="13" y="42"/>
                      </a:lnTo>
                      <a:lnTo>
                        <a:pt x="52" y="44"/>
                      </a:lnTo>
                      <a:lnTo>
                        <a:pt x="11" y="49"/>
                      </a:lnTo>
                      <a:lnTo>
                        <a:pt x="11" y="57"/>
                      </a:lnTo>
                      <a:lnTo>
                        <a:pt x="52" y="54"/>
                      </a:lnTo>
                      <a:lnTo>
                        <a:pt x="85" y="57"/>
                      </a:lnTo>
                      <a:lnTo>
                        <a:pt x="75" y="25"/>
                      </a:lnTo>
                      <a:lnTo>
                        <a:pt x="44" y="0"/>
                      </a:lnTo>
                      <a:lnTo>
                        <a:pt x="13" y="7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297A66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/>
                </a:p>
              </p:txBody>
            </p:sp>
            <p:sp>
              <p:nvSpPr>
                <p:cNvPr id="278" name="Freeform 2605"/>
                <p:cNvSpPr>
                  <a:spLocks/>
                </p:cNvSpPr>
                <p:nvPr/>
              </p:nvSpPr>
              <p:spPr bwMode="auto">
                <a:xfrm>
                  <a:off x="4433262" y="5029577"/>
                  <a:ext cx="283737" cy="311070"/>
                </a:xfrm>
                <a:custGeom>
                  <a:avLst/>
                  <a:gdLst>
                    <a:gd name="T0" fmla="*/ 0 w 186"/>
                    <a:gd name="T1" fmla="*/ 6 h 175"/>
                    <a:gd name="T2" fmla="*/ 0 w 186"/>
                    <a:gd name="T3" fmla="*/ 6 h 175"/>
                    <a:gd name="T4" fmla="*/ 23 w 186"/>
                    <a:gd name="T5" fmla="*/ 0 h 175"/>
                    <a:gd name="T6" fmla="*/ 134 w 186"/>
                    <a:gd name="T7" fmla="*/ 16 h 175"/>
                    <a:gd name="T8" fmla="*/ 159 w 186"/>
                    <a:gd name="T9" fmla="*/ 9 h 175"/>
                    <a:gd name="T10" fmla="*/ 185 w 186"/>
                    <a:gd name="T11" fmla="*/ 12 h 175"/>
                    <a:gd name="T12" fmla="*/ 185 w 186"/>
                    <a:gd name="T13" fmla="*/ 12 h 175"/>
                    <a:gd name="T14" fmla="*/ 162 w 186"/>
                    <a:gd name="T15" fmla="*/ 25 h 175"/>
                    <a:gd name="T16" fmla="*/ 154 w 186"/>
                    <a:gd name="T17" fmla="*/ 16 h 175"/>
                    <a:gd name="T18" fmla="*/ 128 w 186"/>
                    <a:gd name="T19" fmla="*/ 22 h 175"/>
                    <a:gd name="T20" fmla="*/ 128 w 186"/>
                    <a:gd name="T21" fmla="*/ 71 h 175"/>
                    <a:gd name="T22" fmla="*/ 114 w 186"/>
                    <a:gd name="T23" fmla="*/ 71 h 175"/>
                    <a:gd name="T24" fmla="*/ 114 w 186"/>
                    <a:gd name="T25" fmla="*/ 110 h 175"/>
                    <a:gd name="T26" fmla="*/ 114 w 186"/>
                    <a:gd name="T27" fmla="*/ 165 h 175"/>
                    <a:gd name="T28" fmla="*/ 102 w 186"/>
                    <a:gd name="T29" fmla="*/ 174 h 175"/>
                    <a:gd name="T30" fmla="*/ 84 w 186"/>
                    <a:gd name="T31" fmla="*/ 174 h 175"/>
                    <a:gd name="T32" fmla="*/ 75 w 186"/>
                    <a:gd name="T33" fmla="*/ 162 h 175"/>
                    <a:gd name="T34" fmla="*/ 67 w 186"/>
                    <a:gd name="T35" fmla="*/ 168 h 175"/>
                    <a:gd name="T36" fmla="*/ 49 w 186"/>
                    <a:gd name="T37" fmla="*/ 149 h 175"/>
                    <a:gd name="T38" fmla="*/ 39 w 186"/>
                    <a:gd name="T39" fmla="*/ 88 h 175"/>
                    <a:gd name="T40" fmla="*/ 39 w 186"/>
                    <a:gd name="T41" fmla="*/ 81 h 175"/>
                    <a:gd name="T42" fmla="*/ 0 w 186"/>
                    <a:gd name="T43" fmla="*/ 6 h 175"/>
                    <a:gd name="T44" fmla="*/ 0 w 186"/>
                    <a:gd name="T45" fmla="*/ 6 h 17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86"/>
                    <a:gd name="T70" fmla="*/ 0 h 175"/>
                    <a:gd name="T71" fmla="*/ 186 w 186"/>
                    <a:gd name="T72" fmla="*/ 175 h 175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86" h="175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23" y="0"/>
                      </a:lnTo>
                      <a:lnTo>
                        <a:pt x="134" y="16"/>
                      </a:lnTo>
                      <a:lnTo>
                        <a:pt x="159" y="9"/>
                      </a:lnTo>
                      <a:lnTo>
                        <a:pt x="185" y="12"/>
                      </a:lnTo>
                      <a:lnTo>
                        <a:pt x="162" y="25"/>
                      </a:lnTo>
                      <a:lnTo>
                        <a:pt x="154" y="16"/>
                      </a:lnTo>
                      <a:lnTo>
                        <a:pt x="128" y="22"/>
                      </a:lnTo>
                      <a:lnTo>
                        <a:pt x="128" y="71"/>
                      </a:lnTo>
                      <a:lnTo>
                        <a:pt x="114" y="71"/>
                      </a:lnTo>
                      <a:lnTo>
                        <a:pt x="114" y="110"/>
                      </a:lnTo>
                      <a:lnTo>
                        <a:pt x="114" y="165"/>
                      </a:lnTo>
                      <a:lnTo>
                        <a:pt x="102" y="174"/>
                      </a:lnTo>
                      <a:lnTo>
                        <a:pt x="84" y="174"/>
                      </a:lnTo>
                      <a:lnTo>
                        <a:pt x="75" y="162"/>
                      </a:lnTo>
                      <a:lnTo>
                        <a:pt x="67" y="168"/>
                      </a:lnTo>
                      <a:lnTo>
                        <a:pt x="49" y="149"/>
                      </a:lnTo>
                      <a:lnTo>
                        <a:pt x="39" y="88"/>
                      </a:lnTo>
                      <a:lnTo>
                        <a:pt x="39" y="81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A3CCB8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/>
                </a:p>
              </p:txBody>
            </p:sp>
            <p:sp>
              <p:nvSpPr>
                <p:cNvPr id="279" name="Freeform 2606"/>
                <p:cNvSpPr>
                  <a:spLocks/>
                </p:cNvSpPr>
                <p:nvPr/>
              </p:nvSpPr>
              <p:spPr bwMode="auto">
                <a:xfrm>
                  <a:off x="4834460" y="5251769"/>
                  <a:ext cx="25933" cy="40883"/>
                </a:xfrm>
                <a:custGeom>
                  <a:avLst/>
                  <a:gdLst>
                    <a:gd name="T0" fmla="*/ 0 w 17"/>
                    <a:gd name="T1" fmla="*/ 12 h 23"/>
                    <a:gd name="T2" fmla="*/ 0 w 17"/>
                    <a:gd name="T3" fmla="*/ 12 h 23"/>
                    <a:gd name="T4" fmla="*/ 9 w 17"/>
                    <a:gd name="T5" fmla="*/ 22 h 23"/>
                    <a:gd name="T6" fmla="*/ 16 w 17"/>
                    <a:gd name="T7" fmla="*/ 14 h 23"/>
                    <a:gd name="T8" fmla="*/ 14 w 17"/>
                    <a:gd name="T9" fmla="*/ 0 h 23"/>
                    <a:gd name="T10" fmla="*/ 0 w 17"/>
                    <a:gd name="T11" fmla="*/ 12 h 23"/>
                    <a:gd name="T12" fmla="*/ 0 w 17"/>
                    <a:gd name="T13" fmla="*/ 12 h 2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23"/>
                    <a:gd name="T23" fmla="*/ 17 w 17"/>
                    <a:gd name="T24" fmla="*/ 23 h 2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23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9" y="22"/>
                      </a:lnTo>
                      <a:lnTo>
                        <a:pt x="16" y="14"/>
                      </a:lnTo>
                      <a:lnTo>
                        <a:pt x="14" y="0"/>
                      </a:lnTo>
                      <a:lnTo>
                        <a:pt x="0" y="12"/>
                      </a:lnTo>
                    </a:path>
                  </a:pathLst>
                </a:custGeom>
                <a:solidFill>
                  <a:srgbClr val="A3CCB8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/>
                </a:p>
              </p:txBody>
            </p:sp>
            <p:sp>
              <p:nvSpPr>
                <p:cNvPr id="280" name="Freeform 2607"/>
                <p:cNvSpPr>
                  <a:spLocks/>
                </p:cNvSpPr>
                <p:nvPr/>
              </p:nvSpPr>
              <p:spPr bwMode="auto">
                <a:xfrm>
                  <a:off x="4811578" y="4642074"/>
                  <a:ext cx="225769" cy="259521"/>
                </a:xfrm>
                <a:custGeom>
                  <a:avLst/>
                  <a:gdLst>
                    <a:gd name="T0" fmla="*/ 0 w 148"/>
                    <a:gd name="T1" fmla="*/ 46 h 146"/>
                    <a:gd name="T2" fmla="*/ 0 w 148"/>
                    <a:gd name="T3" fmla="*/ 46 h 146"/>
                    <a:gd name="T4" fmla="*/ 1 w 148"/>
                    <a:gd name="T5" fmla="*/ 74 h 146"/>
                    <a:gd name="T6" fmla="*/ 19 w 148"/>
                    <a:gd name="T7" fmla="*/ 103 h 146"/>
                    <a:gd name="T8" fmla="*/ 44 w 148"/>
                    <a:gd name="T9" fmla="*/ 115 h 146"/>
                    <a:gd name="T10" fmla="*/ 57 w 148"/>
                    <a:gd name="T11" fmla="*/ 118 h 146"/>
                    <a:gd name="T12" fmla="*/ 72 w 148"/>
                    <a:gd name="T13" fmla="*/ 145 h 146"/>
                    <a:gd name="T14" fmla="*/ 127 w 148"/>
                    <a:gd name="T15" fmla="*/ 142 h 146"/>
                    <a:gd name="T16" fmla="*/ 147 w 148"/>
                    <a:gd name="T17" fmla="*/ 130 h 146"/>
                    <a:gd name="T18" fmla="*/ 126 w 148"/>
                    <a:gd name="T19" fmla="*/ 72 h 146"/>
                    <a:gd name="T20" fmla="*/ 132 w 148"/>
                    <a:gd name="T21" fmla="*/ 50 h 146"/>
                    <a:gd name="T22" fmla="*/ 61 w 148"/>
                    <a:gd name="T23" fmla="*/ 0 h 146"/>
                    <a:gd name="T24" fmla="*/ 43 w 148"/>
                    <a:gd name="T25" fmla="*/ 25 h 146"/>
                    <a:gd name="T26" fmla="*/ 35 w 148"/>
                    <a:gd name="T27" fmla="*/ 18 h 146"/>
                    <a:gd name="T28" fmla="*/ 29 w 148"/>
                    <a:gd name="T29" fmla="*/ 24 h 146"/>
                    <a:gd name="T30" fmla="*/ 29 w 148"/>
                    <a:gd name="T31" fmla="*/ 0 h 146"/>
                    <a:gd name="T32" fmla="*/ 11 w 148"/>
                    <a:gd name="T33" fmla="*/ 1 h 146"/>
                    <a:gd name="T34" fmla="*/ 14 w 148"/>
                    <a:gd name="T35" fmla="*/ 19 h 146"/>
                    <a:gd name="T36" fmla="*/ 15 w 148"/>
                    <a:gd name="T37" fmla="*/ 30 h 146"/>
                    <a:gd name="T38" fmla="*/ 0 w 148"/>
                    <a:gd name="T39" fmla="*/ 46 h 146"/>
                    <a:gd name="T40" fmla="*/ 0 w 148"/>
                    <a:gd name="T41" fmla="*/ 46 h 14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48"/>
                    <a:gd name="T64" fmla="*/ 0 h 146"/>
                    <a:gd name="T65" fmla="*/ 148 w 148"/>
                    <a:gd name="T66" fmla="*/ 146 h 14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48" h="146">
                      <a:moveTo>
                        <a:pt x="0" y="46"/>
                      </a:moveTo>
                      <a:lnTo>
                        <a:pt x="0" y="46"/>
                      </a:lnTo>
                      <a:lnTo>
                        <a:pt x="1" y="74"/>
                      </a:lnTo>
                      <a:lnTo>
                        <a:pt x="19" y="103"/>
                      </a:lnTo>
                      <a:lnTo>
                        <a:pt x="44" y="115"/>
                      </a:lnTo>
                      <a:lnTo>
                        <a:pt x="57" y="118"/>
                      </a:lnTo>
                      <a:lnTo>
                        <a:pt x="72" y="145"/>
                      </a:lnTo>
                      <a:lnTo>
                        <a:pt x="127" y="142"/>
                      </a:lnTo>
                      <a:lnTo>
                        <a:pt x="147" y="130"/>
                      </a:lnTo>
                      <a:lnTo>
                        <a:pt x="126" y="72"/>
                      </a:lnTo>
                      <a:lnTo>
                        <a:pt x="132" y="50"/>
                      </a:lnTo>
                      <a:lnTo>
                        <a:pt x="61" y="0"/>
                      </a:lnTo>
                      <a:lnTo>
                        <a:pt x="43" y="25"/>
                      </a:lnTo>
                      <a:lnTo>
                        <a:pt x="35" y="18"/>
                      </a:lnTo>
                      <a:lnTo>
                        <a:pt x="29" y="24"/>
                      </a:lnTo>
                      <a:lnTo>
                        <a:pt x="29" y="0"/>
                      </a:lnTo>
                      <a:lnTo>
                        <a:pt x="11" y="1"/>
                      </a:lnTo>
                      <a:lnTo>
                        <a:pt x="14" y="19"/>
                      </a:lnTo>
                      <a:lnTo>
                        <a:pt x="15" y="30"/>
                      </a:lnTo>
                      <a:lnTo>
                        <a:pt x="0" y="46"/>
                      </a:lnTo>
                    </a:path>
                  </a:pathLst>
                </a:custGeom>
                <a:solidFill>
                  <a:srgbClr val="297A66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/>
                </a:p>
              </p:txBody>
            </p:sp>
            <p:sp>
              <p:nvSpPr>
                <p:cNvPr id="281" name="Freeform 2608"/>
                <p:cNvSpPr>
                  <a:spLocks/>
                </p:cNvSpPr>
                <p:nvPr/>
              </p:nvSpPr>
              <p:spPr bwMode="auto">
                <a:xfrm>
                  <a:off x="4811578" y="4522978"/>
                  <a:ext cx="112884" cy="129760"/>
                </a:xfrm>
                <a:custGeom>
                  <a:avLst/>
                  <a:gdLst>
                    <a:gd name="T0" fmla="*/ 0 w 74"/>
                    <a:gd name="T1" fmla="*/ 72 h 73"/>
                    <a:gd name="T2" fmla="*/ 0 w 74"/>
                    <a:gd name="T3" fmla="*/ 72 h 73"/>
                    <a:gd name="T4" fmla="*/ 11 w 74"/>
                    <a:gd name="T5" fmla="*/ 68 h 73"/>
                    <a:gd name="T6" fmla="*/ 29 w 74"/>
                    <a:gd name="T7" fmla="*/ 67 h 73"/>
                    <a:gd name="T8" fmla="*/ 29 w 74"/>
                    <a:gd name="T9" fmla="*/ 57 h 73"/>
                    <a:gd name="T10" fmla="*/ 58 w 74"/>
                    <a:gd name="T11" fmla="*/ 51 h 73"/>
                    <a:gd name="T12" fmla="*/ 73 w 74"/>
                    <a:gd name="T13" fmla="*/ 26 h 73"/>
                    <a:gd name="T14" fmla="*/ 58 w 74"/>
                    <a:gd name="T15" fmla="*/ 0 h 73"/>
                    <a:gd name="T16" fmla="*/ 16 w 74"/>
                    <a:gd name="T17" fmla="*/ 5 h 73"/>
                    <a:gd name="T18" fmla="*/ 21 w 74"/>
                    <a:gd name="T19" fmla="*/ 24 h 73"/>
                    <a:gd name="T20" fmla="*/ 12 w 74"/>
                    <a:gd name="T21" fmla="*/ 37 h 73"/>
                    <a:gd name="T22" fmla="*/ 0 w 74"/>
                    <a:gd name="T23" fmla="*/ 72 h 73"/>
                    <a:gd name="T24" fmla="*/ 0 w 74"/>
                    <a:gd name="T25" fmla="*/ 72 h 7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74"/>
                    <a:gd name="T40" fmla="*/ 0 h 73"/>
                    <a:gd name="T41" fmla="*/ 74 w 74"/>
                    <a:gd name="T42" fmla="*/ 73 h 7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74" h="73">
                      <a:moveTo>
                        <a:pt x="0" y="72"/>
                      </a:moveTo>
                      <a:lnTo>
                        <a:pt x="0" y="72"/>
                      </a:lnTo>
                      <a:lnTo>
                        <a:pt x="11" y="68"/>
                      </a:lnTo>
                      <a:lnTo>
                        <a:pt x="29" y="67"/>
                      </a:lnTo>
                      <a:lnTo>
                        <a:pt x="29" y="57"/>
                      </a:lnTo>
                      <a:lnTo>
                        <a:pt x="58" y="51"/>
                      </a:lnTo>
                      <a:lnTo>
                        <a:pt x="73" y="26"/>
                      </a:lnTo>
                      <a:lnTo>
                        <a:pt x="58" y="0"/>
                      </a:lnTo>
                      <a:lnTo>
                        <a:pt x="16" y="5"/>
                      </a:lnTo>
                      <a:lnTo>
                        <a:pt x="21" y="24"/>
                      </a:lnTo>
                      <a:lnTo>
                        <a:pt x="12" y="37"/>
                      </a:lnTo>
                      <a:lnTo>
                        <a:pt x="0" y="72"/>
                      </a:lnTo>
                    </a:path>
                  </a:pathLst>
                </a:custGeom>
                <a:solidFill>
                  <a:srgbClr val="A3CCB8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/>
                </a:p>
              </p:txBody>
            </p:sp>
            <p:sp>
              <p:nvSpPr>
                <p:cNvPr id="282" name="Freeform 2609"/>
                <p:cNvSpPr>
                  <a:spLocks/>
                </p:cNvSpPr>
                <p:nvPr/>
              </p:nvSpPr>
              <p:spPr bwMode="auto">
                <a:xfrm>
                  <a:off x="4703270" y="3831516"/>
                  <a:ext cx="234921" cy="255966"/>
                </a:xfrm>
                <a:custGeom>
                  <a:avLst/>
                  <a:gdLst>
                    <a:gd name="T0" fmla="*/ 0 w 154"/>
                    <a:gd name="T1" fmla="*/ 24 h 144"/>
                    <a:gd name="T2" fmla="*/ 0 w 154"/>
                    <a:gd name="T3" fmla="*/ 24 h 144"/>
                    <a:gd name="T4" fmla="*/ 6 w 154"/>
                    <a:gd name="T5" fmla="*/ 140 h 144"/>
                    <a:gd name="T6" fmla="*/ 129 w 154"/>
                    <a:gd name="T7" fmla="*/ 143 h 144"/>
                    <a:gd name="T8" fmla="*/ 150 w 154"/>
                    <a:gd name="T9" fmla="*/ 125 h 144"/>
                    <a:gd name="T10" fmla="*/ 153 w 154"/>
                    <a:gd name="T11" fmla="*/ 113 h 144"/>
                    <a:gd name="T12" fmla="*/ 107 w 154"/>
                    <a:gd name="T13" fmla="*/ 30 h 144"/>
                    <a:gd name="T14" fmla="*/ 129 w 154"/>
                    <a:gd name="T15" fmla="*/ 57 h 144"/>
                    <a:gd name="T16" fmla="*/ 140 w 154"/>
                    <a:gd name="T17" fmla="*/ 34 h 144"/>
                    <a:gd name="T18" fmla="*/ 129 w 154"/>
                    <a:gd name="T19" fmla="*/ 5 h 144"/>
                    <a:gd name="T20" fmla="*/ 100 w 154"/>
                    <a:gd name="T21" fmla="*/ 10 h 144"/>
                    <a:gd name="T22" fmla="*/ 100 w 154"/>
                    <a:gd name="T23" fmla="*/ 2 h 144"/>
                    <a:gd name="T24" fmla="*/ 85 w 154"/>
                    <a:gd name="T25" fmla="*/ 2 h 144"/>
                    <a:gd name="T26" fmla="*/ 59 w 154"/>
                    <a:gd name="T27" fmla="*/ 12 h 144"/>
                    <a:gd name="T28" fmla="*/ 6 w 154"/>
                    <a:gd name="T29" fmla="*/ 0 h 144"/>
                    <a:gd name="T30" fmla="*/ 0 w 154"/>
                    <a:gd name="T31" fmla="*/ 24 h 144"/>
                    <a:gd name="T32" fmla="*/ 0 w 154"/>
                    <a:gd name="T33" fmla="*/ 24 h 14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4"/>
                    <a:gd name="T52" fmla="*/ 0 h 144"/>
                    <a:gd name="T53" fmla="*/ 154 w 154"/>
                    <a:gd name="T54" fmla="*/ 144 h 14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4" h="14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6" y="140"/>
                      </a:lnTo>
                      <a:lnTo>
                        <a:pt x="129" y="143"/>
                      </a:lnTo>
                      <a:lnTo>
                        <a:pt x="150" y="125"/>
                      </a:lnTo>
                      <a:lnTo>
                        <a:pt x="153" y="113"/>
                      </a:lnTo>
                      <a:lnTo>
                        <a:pt x="107" y="30"/>
                      </a:lnTo>
                      <a:lnTo>
                        <a:pt x="129" y="57"/>
                      </a:lnTo>
                      <a:lnTo>
                        <a:pt x="140" y="34"/>
                      </a:lnTo>
                      <a:lnTo>
                        <a:pt x="129" y="5"/>
                      </a:lnTo>
                      <a:lnTo>
                        <a:pt x="100" y="10"/>
                      </a:lnTo>
                      <a:lnTo>
                        <a:pt x="100" y="2"/>
                      </a:lnTo>
                      <a:lnTo>
                        <a:pt x="85" y="2"/>
                      </a:lnTo>
                      <a:lnTo>
                        <a:pt x="59" y="12"/>
                      </a:lnTo>
                      <a:lnTo>
                        <a:pt x="6" y="0"/>
                      </a:lnTo>
                      <a:lnTo>
                        <a:pt x="0" y="24"/>
                      </a:lnTo>
                    </a:path>
                  </a:pathLst>
                </a:custGeom>
                <a:solidFill>
                  <a:srgbClr val="A3CCB8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/>
                </a:p>
              </p:txBody>
            </p:sp>
            <p:sp>
              <p:nvSpPr>
                <p:cNvPr id="283" name="Freeform 2610"/>
                <p:cNvSpPr>
                  <a:spLocks/>
                </p:cNvSpPr>
                <p:nvPr/>
              </p:nvSpPr>
              <p:spPr bwMode="auto">
                <a:xfrm>
                  <a:off x="4085457" y="4256348"/>
                  <a:ext cx="157123" cy="135093"/>
                </a:xfrm>
                <a:custGeom>
                  <a:avLst/>
                  <a:gdLst>
                    <a:gd name="T0" fmla="*/ 0 w 103"/>
                    <a:gd name="T1" fmla="*/ 63 h 76"/>
                    <a:gd name="T2" fmla="*/ 0 w 103"/>
                    <a:gd name="T3" fmla="*/ 63 h 76"/>
                    <a:gd name="T4" fmla="*/ 7 w 103"/>
                    <a:gd name="T5" fmla="*/ 72 h 76"/>
                    <a:gd name="T6" fmla="*/ 34 w 103"/>
                    <a:gd name="T7" fmla="*/ 75 h 76"/>
                    <a:gd name="T8" fmla="*/ 32 w 103"/>
                    <a:gd name="T9" fmla="*/ 56 h 76"/>
                    <a:gd name="T10" fmla="*/ 68 w 103"/>
                    <a:gd name="T11" fmla="*/ 52 h 76"/>
                    <a:gd name="T12" fmla="*/ 83 w 103"/>
                    <a:gd name="T13" fmla="*/ 56 h 76"/>
                    <a:gd name="T14" fmla="*/ 102 w 103"/>
                    <a:gd name="T15" fmla="*/ 42 h 76"/>
                    <a:gd name="T16" fmla="*/ 76 w 103"/>
                    <a:gd name="T17" fmla="*/ 13 h 76"/>
                    <a:gd name="T18" fmla="*/ 73 w 103"/>
                    <a:gd name="T19" fmla="*/ 0 h 76"/>
                    <a:gd name="T20" fmla="*/ 17 w 103"/>
                    <a:gd name="T21" fmla="*/ 24 h 76"/>
                    <a:gd name="T22" fmla="*/ 0 w 103"/>
                    <a:gd name="T23" fmla="*/ 63 h 76"/>
                    <a:gd name="T24" fmla="*/ 0 w 103"/>
                    <a:gd name="T25" fmla="*/ 63 h 7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3"/>
                    <a:gd name="T40" fmla="*/ 0 h 76"/>
                    <a:gd name="T41" fmla="*/ 103 w 103"/>
                    <a:gd name="T42" fmla="*/ 76 h 7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3" h="76">
                      <a:moveTo>
                        <a:pt x="0" y="63"/>
                      </a:moveTo>
                      <a:lnTo>
                        <a:pt x="0" y="63"/>
                      </a:lnTo>
                      <a:lnTo>
                        <a:pt x="7" y="72"/>
                      </a:lnTo>
                      <a:lnTo>
                        <a:pt x="34" y="75"/>
                      </a:lnTo>
                      <a:lnTo>
                        <a:pt x="32" y="56"/>
                      </a:lnTo>
                      <a:lnTo>
                        <a:pt x="68" y="52"/>
                      </a:lnTo>
                      <a:lnTo>
                        <a:pt x="83" y="56"/>
                      </a:lnTo>
                      <a:lnTo>
                        <a:pt x="102" y="42"/>
                      </a:lnTo>
                      <a:lnTo>
                        <a:pt x="76" y="13"/>
                      </a:lnTo>
                      <a:lnTo>
                        <a:pt x="73" y="0"/>
                      </a:lnTo>
                      <a:lnTo>
                        <a:pt x="17" y="24"/>
                      </a:lnTo>
                      <a:lnTo>
                        <a:pt x="0" y="63"/>
                      </a:lnTo>
                    </a:path>
                  </a:pathLst>
                </a:custGeom>
                <a:solidFill>
                  <a:srgbClr val="297A66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/>
                </a:p>
              </p:txBody>
            </p:sp>
            <p:sp>
              <p:nvSpPr>
                <p:cNvPr id="284" name="Freeform 2611"/>
                <p:cNvSpPr>
                  <a:spLocks/>
                </p:cNvSpPr>
                <p:nvPr/>
              </p:nvSpPr>
              <p:spPr bwMode="auto">
                <a:xfrm>
                  <a:off x="4649879" y="4816273"/>
                  <a:ext cx="247126" cy="238190"/>
                </a:xfrm>
                <a:custGeom>
                  <a:avLst/>
                  <a:gdLst>
                    <a:gd name="T0" fmla="*/ 0 w 162"/>
                    <a:gd name="T1" fmla="*/ 65 h 134"/>
                    <a:gd name="T2" fmla="*/ 0 w 162"/>
                    <a:gd name="T3" fmla="*/ 65 h 134"/>
                    <a:gd name="T4" fmla="*/ 0 w 162"/>
                    <a:gd name="T5" fmla="*/ 116 h 134"/>
                    <a:gd name="T6" fmla="*/ 17 w 162"/>
                    <a:gd name="T7" fmla="*/ 129 h 134"/>
                    <a:gd name="T8" fmla="*/ 43 w 162"/>
                    <a:gd name="T9" fmla="*/ 132 h 134"/>
                    <a:gd name="T10" fmla="*/ 67 w 162"/>
                    <a:gd name="T11" fmla="*/ 133 h 134"/>
                    <a:gd name="T12" fmla="*/ 91 w 162"/>
                    <a:gd name="T13" fmla="*/ 115 h 134"/>
                    <a:gd name="T14" fmla="*/ 92 w 162"/>
                    <a:gd name="T15" fmla="*/ 107 h 134"/>
                    <a:gd name="T16" fmla="*/ 113 w 162"/>
                    <a:gd name="T17" fmla="*/ 102 h 134"/>
                    <a:gd name="T18" fmla="*/ 109 w 162"/>
                    <a:gd name="T19" fmla="*/ 95 h 134"/>
                    <a:gd name="T20" fmla="*/ 153 w 162"/>
                    <a:gd name="T21" fmla="*/ 81 h 134"/>
                    <a:gd name="T22" fmla="*/ 147 w 162"/>
                    <a:gd name="T23" fmla="*/ 75 h 134"/>
                    <a:gd name="T24" fmla="*/ 161 w 162"/>
                    <a:gd name="T25" fmla="*/ 34 h 134"/>
                    <a:gd name="T26" fmla="*/ 150 w 162"/>
                    <a:gd name="T27" fmla="*/ 17 h 134"/>
                    <a:gd name="T28" fmla="*/ 125 w 162"/>
                    <a:gd name="T29" fmla="*/ 5 h 134"/>
                    <a:gd name="T30" fmla="*/ 118 w 162"/>
                    <a:gd name="T31" fmla="*/ 0 h 134"/>
                    <a:gd name="T32" fmla="*/ 93 w 162"/>
                    <a:gd name="T33" fmla="*/ 12 h 134"/>
                    <a:gd name="T34" fmla="*/ 90 w 162"/>
                    <a:gd name="T35" fmla="*/ 48 h 134"/>
                    <a:gd name="T36" fmla="*/ 106 w 162"/>
                    <a:gd name="T37" fmla="*/ 55 h 134"/>
                    <a:gd name="T38" fmla="*/ 106 w 162"/>
                    <a:gd name="T39" fmla="*/ 69 h 134"/>
                    <a:gd name="T40" fmla="*/ 28 w 162"/>
                    <a:gd name="T41" fmla="*/ 37 h 134"/>
                    <a:gd name="T42" fmla="*/ 31 w 162"/>
                    <a:gd name="T43" fmla="*/ 65 h 134"/>
                    <a:gd name="T44" fmla="*/ 0 w 162"/>
                    <a:gd name="T45" fmla="*/ 65 h 134"/>
                    <a:gd name="T46" fmla="*/ 0 w 162"/>
                    <a:gd name="T47" fmla="*/ 65 h 134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62"/>
                    <a:gd name="T73" fmla="*/ 0 h 134"/>
                    <a:gd name="T74" fmla="*/ 162 w 162"/>
                    <a:gd name="T75" fmla="*/ 134 h 134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62" h="134">
                      <a:moveTo>
                        <a:pt x="0" y="65"/>
                      </a:moveTo>
                      <a:lnTo>
                        <a:pt x="0" y="65"/>
                      </a:lnTo>
                      <a:lnTo>
                        <a:pt x="0" y="116"/>
                      </a:lnTo>
                      <a:lnTo>
                        <a:pt x="17" y="129"/>
                      </a:lnTo>
                      <a:lnTo>
                        <a:pt x="43" y="132"/>
                      </a:lnTo>
                      <a:lnTo>
                        <a:pt x="67" y="133"/>
                      </a:lnTo>
                      <a:lnTo>
                        <a:pt x="91" y="115"/>
                      </a:lnTo>
                      <a:lnTo>
                        <a:pt x="92" y="107"/>
                      </a:lnTo>
                      <a:lnTo>
                        <a:pt x="113" y="102"/>
                      </a:lnTo>
                      <a:lnTo>
                        <a:pt x="109" y="95"/>
                      </a:lnTo>
                      <a:lnTo>
                        <a:pt x="153" y="81"/>
                      </a:lnTo>
                      <a:lnTo>
                        <a:pt x="147" y="75"/>
                      </a:lnTo>
                      <a:lnTo>
                        <a:pt x="161" y="34"/>
                      </a:lnTo>
                      <a:lnTo>
                        <a:pt x="150" y="17"/>
                      </a:lnTo>
                      <a:lnTo>
                        <a:pt x="125" y="5"/>
                      </a:lnTo>
                      <a:lnTo>
                        <a:pt x="118" y="0"/>
                      </a:lnTo>
                      <a:lnTo>
                        <a:pt x="93" y="12"/>
                      </a:lnTo>
                      <a:lnTo>
                        <a:pt x="90" y="48"/>
                      </a:lnTo>
                      <a:lnTo>
                        <a:pt x="106" y="55"/>
                      </a:lnTo>
                      <a:lnTo>
                        <a:pt x="106" y="69"/>
                      </a:lnTo>
                      <a:lnTo>
                        <a:pt x="28" y="37"/>
                      </a:lnTo>
                      <a:lnTo>
                        <a:pt x="31" y="65"/>
                      </a:lnTo>
                      <a:lnTo>
                        <a:pt x="0" y="65"/>
                      </a:lnTo>
                    </a:path>
                  </a:pathLst>
                </a:custGeom>
                <a:solidFill>
                  <a:srgbClr val="A3CCB8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/>
                </a:p>
              </p:txBody>
            </p:sp>
            <p:sp>
              <p:nvSpPr>
                <p:cNvPr id="285" name="Freeform 2612"/>
                <p:cNvSpPr>
                  <a:spLocks/>
                </p:cNvSpPr>
                <p:nvPr/>
              </p:nvSpPr>
              <p:spPr bwMode="auto">
                <a:xfrm>
                  <a:off x="4535468" y="5161115"/>
                  <a:ext cx="341704" cy="319957"/>
                </a:xfrm>
                <a:custGeom>
                  <a:avLst/>
                  <a:gdLst>
                    <a:gd name="T0" fmla="*/ 0 w 224"/>
                    <a:gd name="T1" fmla="*/ 94 h 180"/>
                    <a:gd name="T2" fmla="*/ 0 w 224"/>
                    <a:gd name="T3" fmla="*/ 94 h 180"/>
                    <a:gd name="T4" fmla="*/ 8 w 224"/>
                    <a:gd name="T5" fmla="*/ 88 h 180"/>
                    <a:gd name="T6" fmla="*/ 17 w 224"/>
                    <a:gd name="T7" fmla="*/ 100 h 180"/>
                    <a:gd name="T8" fmla="*/ 35 w 224"/>
                    <a:gd name="T9" fmla="*/ 100 h 180"/>
                    <a:gd name="T10" fmla="*/ 47 w 224"/>
                    <a:gd name="T11" fmla="*/ 91 h 180"/>
                    <a:gd name="T12" fmla="*/ 47 w 224"/>
                    <a:gd name="T13" fmla="*/ 36 h 180"/>
                    <a:gd name="T14" fmla="*/ 58 w 224"/>
                    <a:gd name="T15" fmla="*/ 50 h 180"/>
                    <a:gd name="T16" fmla="*/ 58 w 224"/>
                    <a:gd name="T17" fmla="*/ 65 h 180"/>
                    <a:gd name="T18" fmla="*/ 77 w 224"/>
                    <a:gd name="T19" fmla="*/ 64 h 180"/>
                    <a:gd name="T20" fmla="*/ 93 w 224"/>
                    <a:gd name="T21" fmla="*/ 47 h 180"/>
                    <a:gd name="T22" fmla="*/ 123 w 224"/>
                    <a:gd name="T23" fmla="*/ 47 h 180"/>
                    <a:gd name="T24" fmla="*/ 174 w 224"/>
                    <a:gd name="T25" fmla="*/ 0 h 180"/>
                    <a:gd name="T26" fmla="*/ 205 w 224"/>
                    <a:gd name="T27" fmla="*/ 6 h 180"/>
                    <a:gd name="T28" fmla="*/ 210 w 224"/>
                    <a:gd name="T29" fmla="*/ 51 h 180"/>
                    <a:gd name="T30" fmla="*/ 196 w 224"/>
                    <a:gd name="T31" fmla="*/ 63 h 180"/>
                    <a:gd name="T32" fmla="*/ 205 w 224"/>
                    <a:gd name="T33" fmla="*/ 73 h 180"/>
                    <a:gd name="T34" fmla="*/ 212 w 224"/>
                    <a:gd name="T35" fmla="*/ 65 h 180"/>
                    <a:gd name="T36" fmla="*/ 223 w 224"/>
                    <a:gd name="T37" fmla="*/ 65 h 180"/>
                    <a:gd name="T38" fmla="*/ 217 w 224"/>
                    <a:gd name="T39" fmla="*/ 91 h 180"/>
                    <a:gd name="T40" fmla="*/ 184 w 224"/>
                    <a:gd name="T41" fmla="*/ 132 h 180"/>
                    <a:gd name="T42" fmla="*/ 144 w 224"/>
                    <a:gd name="T43" fmla="*/ 167 h 180"/>
                    <a:gd name="T44" fmla="*/ 114 w 224"/>
                    <a:gd name="T45" fmla="*/ 178 h 180"/>
                    <a:gd name="T46" fmla="*/ 26 w 224"/>
                    <a:gd name="T47" fmla="*/ 179 h 180"/>
                    <a:gd name="T48" fmla="*/ 19 w 224"/>
                    <a:gd name="T49" fmla="*/ 159 h 180"/>
                    <a:gd name="T50" fmla="*/ 22 w 224"/>
                    <a:gd name="T51" fmla="*/ 143 h 180"/>
                    <a:gd name="T52" fmla="*/ 0 w 224"/>
                    <a:gd name="T53" fmla="*/ 94 h 180"/>
                    <a:gd name="T54" fmla="*/ 0 w 224"/>
                    <a:gd name="T55" fmla="*/ 94 h 18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24"/>
                    <a:gd name="T85" fmla="*/ 0 h 180"/>
                    <a:gd name="T86" fmla="*/ 224 w 224"/>
                    <a:gd name="T87" fmla="*/ 180 h 180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24" h="180">
                      <a:moveTo>
                        <a:pt x="0" y="94"/>
                      </a:moveTo>
                      <a:lnTo>
                        <a:pt x="0" y="94"/>
                      </a:lnTo>
                      <a:lnTo>
                        <a:pt x="8" y="88"/>
                      </a:lnTo>
                      <a:lnTo>
                        <a:pt x="17" y="100"/>
                      </a:lnTo>
                      <a:lnTo>
                        <a:pt x="35" y="100"/>
                      </a:lnTo>
                      <a:lnTo>
                        <a:pt x="47" y="91"/>
                      </a:lnTo>
                      <a:lnTo>
                        <a:pt x="47" y="36"/>
                      </a:lnTo>
                      <a:lnTo>
                        <a:pt x="58" y="50"/>
                      </a:lnTo>
                      <a:lnTo>
                        <a:pt x="58" y="65"/>
                      </a:lnTo>
                      <a:lnTo>
                        <a:pt x="77" y="64"/>
                      </a:lnTo>
                      <a:lnTo>
                        <a:pt x="93" y="47"/>
                      </a:lnTo>
                      <a:lnTo>
                        <a:pt x="123" y="47"/>
                      </a:lnTo>
                      <a:lnTo>
                        <a:pt x="174" y="0"/>
                      </a:lnTo>
                      <a:lnTo>
                        <a:pt x="205" y="6"/>
                      </a:lnTo>
                      <a:lnTo>
                        <a:pt x="210" y="51"/>
                      </a:lnTo>
                      <a:lnTo>
                        <a:pt x="196" y="63"/>
                      </a:lnTo>
                      <a:lnTo>
                        <a:pt x="205" y="73"/>
                      </a:lnTo>
                      <a:lnTo>
                        <a:pt x="212" y="65"/>
                      </a:lnTo>
                      <a:lnTo>
                        <a:pt x="223" y="65"/>
                      </a:lnTo>
                      <a:lnTo>
                        <a:pt x="217" y="91"/>
                      </a:lnTo>
                      <a:lnTo>
                        <a:pt x="184" y="132"/>
                      </a:lnTo>
                      <a:lnTo>
                        <a:pt x="144" y="167"/>
                      </a:lnTo>
                      <a:lnTo>
                        <a:pt x="114" y="178"/>
                      </a:lnTo>
                      <a:lnTo>
                        <a:pt x="26" y="179"/>
                      </a:lnTo>
                      <a:lnTo>
                        <a:pt x="19" y="159"/>
                      </a:lnTo>
                      <a:lnTo>
                        <a:pt x="22" y="143"/>
                      </a:lnTo>
                      <a:lnTo>
                        <a:pt x="0" y="94"/>
                      </a:lnTo>
                    </a:path>
                  </a:pathLst>
                </a:custGeom>
                <a:solidFill>
                  <a:srgbClr val="A3CCB8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/>
                </a:p>
              </p:txBody>
            </p:sp>
            <p:sp>
              <p:nvSpPr>
                <p:cNvPr id="286" name="Freeform 2613"/>
                <p:cNvSpPr>
                  <a:spLocks/>
                </p:cNvSpPr>
                <p:nvPr/>
              </p:nvSpPr>
              <p:spPr bwMode="auto">
                <a:xfrm>
                  <a:off x="4755136" y="5331759"/>
                  <a:ext cx="48815" cy="58659"/>
                </a:xfrm>
                <a:custGeom>
                  <a:avLst/>
                  <a:gdLst>
                    <a:gd name="T0" fmla="*/ 0 w 32"/>
                    <a:gd name="T1" fmla="*/ 16 h 33"/>
                    <a:gd name="T2" fmla="*/ 0 w 32"/>
                    <a:gd name="T3" fmla="*/ 16 h 33"/>
                    <a:gd name="T4" fmla="*/ 11 w 32"/>
                    <a:gd name="T5" fmla="*/ 32 h 33"/>
                    <a:gd name="T6" fmla="*/ 31 w 32"/>
                    <a:gd name="T7" fmla="*/ 16 h 33"/>
                    <a:gd name="T8" fmla="*/ 22 w 32"/>
                    <a:gd name="T9" fmla="*/ 0 h 33"/>
                    <a:gd name="T10" fmla="*/ 0 w 32"/>
                    <a:gd name="T11" fmla="*/ 16 h 33"/>
                    <a:gd name="T12" fmla="*/ 0 w 32"/>
                    <a:gd name="T13" fmla="*/ 16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2"/>
                    <a:gd name="T22" fmla="*/ 0 h 33"/>
                    <a:gd name="T23" fmla="*/ 32 w 32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2" h="33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11" y="32"/>
                      </a:lnTo>
                      <a:lnTo>
                        <a:pt x="31" y="16"/>
                      </a:lnTo>
                      <a:lnTo>
                        <a:pt x="22" y="0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A3CCB8"/>
                </a:solidFill>
                <a:ln w="635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lang="en-GB" dirty="0"/>
                </a:p>
              </p:txBody>
            </p:sp>
          </p:grpSp>
        </p:grpSp>
      </p:grpSp>
      <p:sp>
        <p:nvSpPr>
          <p:cNvPr id="424" name="Textfeld 423"/>
          <p:cNvSpPr txBox="1"/>
          <p:nvPr/>
        </p:nvSpPr>
        <p:spPr>
          <a:xfrm>
            <a:off x="157153" y="1833291"/>
            <a:ext cx="102966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>
                <a:solidFill>
                  <a:srgbClr val="297A66"/>
                </a:solidFill>
              </a:rPr>
              <a:t>AFRICA</a:t>
            </a:r>
            <a:br>
              <a:rPr lang="de-DE" sz="1000" dirty="0">
                <a:solidFill>
                  <a:srgbClr val="297A66"/>
                </a:solidFill>
              </a:rPr>
            </a:br>
            <a:r>
              <a:rPr lang="de-DE" sz="1000" dirty="0">
                <a:solidFill>
                  <a:srgbClr val="297A66"/>
                </a:solidFill>
              </a:rPr>
              <a:t>CIMA</a:t>
            </a:r>
          </a:p>
          <a:p>
            <a:r>
              <a:rPr lang="de-DE" sz="1000" dirty="0" err="1">
                <a:solidFill>
                  <a:srgbClr val="297A66"/>
                </a:solidFill>
              </a:rPr>
              <a:t>Ethiopia</a:t>
            </a:r>
            <a:br>
              <a:rPr lang="de-DE" sz="1000" dirty="0">
                <a:solidFill>
                  <a:srgbClr val="297A66"/>
                </a:solidFill>
              </a:rPr>
            </a:br>
            <a:r>
              <a:rPr lang="de-DE" sz="1000" dirty="0">
                <a:solidFill>
                  <a:srgbClr val="297A66"/>
                </a:solidFill>
              </a:rPr>
              <a:t>Ghana</a:t>
            </a:r>
          </a:p>
          <a:p>
            <a:r>
              <a:rPr lang="de-DE" sz="1000" dirty="0">
                <a:solidFill>
                  <a:srgbClr val="297A66"/>
                </a:solidFill>
              </a:rPr>
              <a:t>Mozambique</a:t>
            </a:r>
          </a:p>
          <a:p>
            <a:r>
              <a:rPr lang="de-DE" sz="1000" dirty="0">
                <a:solidFill>
                  <a:srgbClr val="297A66"/>
                </a:solidFill>
              </a:rPr>
              <a:t>Nigeria</a:t>
            </a:r>
          </a:p>
          <a:p>
            <a:r>
              <a:rPr lang="de-DE" sz="1000" dirty="0" err="1">
                <a:solidFill>
                  <a:srgbClr val="297A66"/>
                </a:solidFill>
              </a:rPr>
              <a:t>Tanzania</a:t>
            </a:r>
            <a:endParaRPr lang="de-DE" sz="1000" dirty="0">
              <a:solidFill>
                <a:srgbClr val="297A66"/>
              </a:solidFill>
            </a:endParaRPr>
          </a:p>
          <a:p>
            <a:endParaRPr lang="de-DE" sz="1000" dirty="0">
              <a:solidFill>
                <a:srgbClr val="297A66"/>
              </a:solidFill>
            </a:endParaRPr>
          </a:p>
          <a:p>
            <a:r>
              <a:rPr lang="de-DE" sz="1000" b="1" dirty="0">
                <a:solidFill>
                  <a:srgbClr val="297A66"/>
                </a:solidFill>
              </a:rPr>
              <a:t>LATIN AMERICA</a:t>
            </a:r>
            <a:br>
              <a:rPr lang="de-DE" sz="1000" dirty="0">
                <a:solidFill>
                  <a:srgbClr val="297A66"/>
                </a:solidFill>
              </a:rPr>
            </a:br>
            <a:r>
              <a:rPr lang="de-DE" sz="1000" dirty="0" err="1">
                <a:solidFill>
                  <a:srgbClr val="297A66"/>
                </a:solidFill>
              </a:rPr>
              <a:t>Brazil</a:t>
            </a:r>
            <a:br>
              <a:rPr lang="de-DE" sz="1000" dirty="0">
                <a:solidFill>
                  <a:srgbClr val="297A66"/>
                </a:solidFill>
              </a:rPr>
            </a:br>
            <a:r>
              <a:rPr lang="de-DE" sz="1000" dirty="0">
                <a:solidFill>
                  <a:srgbClr val="297A66"/>
                </a:solidFill>
              </a:rPr>
              <a:t>Mexico</a:t>
            </a:r>
            <a:br>
              <a:rPr lang="de-DE" sz="1000" dirty="0">
                <a:solidFill>
                  <a:srgbClr val="297A66"/>
                </a:solidFill>
              </a:rPr>
            </a:br>
            <a:r>
              <a:rPr lang="de-DE" sz="1000" dirty="0">
                <a:solidFill>
                  <a:srgbClr val="297A66"/>
                </a:solidFill>
              </a:rPr>
              <a:t>Nicaragua</a:t>
            </a:r>
          </a:p>
          <a:p>
            <a:r>
              <a:rPr lang="de-DE" sz="1000" dirty="0">
                <a:solidFill>
                  <a:srgbClr val="297A66"/>
                </a:solidFill>
              </a:rPr>
              <a:t>Peru</a:t>
            </a:r>
            <a:br>
              <a:rPr lang="de-DE" sz="1000" dirty="0">
                <a:solidFill>
                  <a:srgbClr val="297A66"/>
                </a:solidFill>
              </a:rPr>
            </a:br>
            <a:r>
              <a:rPr lang="de-DE" sz="1000" dirty="0">
                <a:solidFill>
                  <a:srgbClr val="297A66"/>
                </a:solidFill>
              </a:rPr>
              <a:t>Venezuela</a:t>
            </a:r>
          </a:p>
          <a:p>
            <a:br>
              <a:rPr lang="de-DE" sz="800" dirty="0">
                <a:solidFill>
                  <a:srgbClr val="297A66"/>
                </a:solidFill>
              </a:rPr>
            </a:br>
            <a:r>
              <a:rPr lang="de-DE" sz="1000" b="1" dirty="0">
                <a:solidFill>
                  <a:srgbClr val="297A66"/>
                </a:solidFill>
              </a:rPr>
              <a:t>ASIA</a:t>
            </a:r>
            <a:br>
              <a:rPr lang="de-DE" sz="1000" dirty="0">
                <a:solidFill>
                  <a:srgbClr val="297A66"/>
                </a:solidFill>
              </a:rPr>
            </a:br>
            <a:r>
              <a:rPr lang="de-DE" sz="1000" dirty="0" err="1">
                <a:solidFill>
                  <a:srgbClr val="297A66"/>
                </a:solidFill>
              </a:rPr>
              <a:t>Cambodia</a:t>
            </a:r>
            <a:br>
              <a:rPr lang="de-DE" sz="1000" dirty="0">
                <a:solidFill>
                  <a:srgbClr val="297A66"/>
                </a:solidFill>
              </a:rPr>
            </a:br>
            <a:r>
              <a:rPr lang="de-DE" sz="1000" dirty="0">
                <a:solidFill>
                  <a:srgbClr val="297A66"/>
                </a:solidFill>
              </a:rPr>
              <a:t>China</a:t>
            </a:r>
            <a:br>
              <a:rPr lang="de-DE" sz="1000" dirty="0">
                <a:solidFill>
                  <a:srgbClr val="297A66"/>
                </a:solidFill>
              </a:rPr>
            </a:br>
            <a:r>
              <a:rPr lang="de-DE" sz="1000" dirty="0" err="1">
                <a:solidFill>
                  <a:srgbClr val="297A66"/>
                </a:solidFill>
              </a:rPr>
              <a:t>India</a:t>
            </a:r>
            <a:br>
              <a:rPr lang="de-DE" sz="1000" dirty="0">
                <a:solidFill>
                  <a:srgbClr val="297A66"/>
                </a:solidFill>
              </a:rPr>
            </a:br>
            <a:r>
              <a:rPr lang="de-DE" sz="1000" dirty="0">
                <a:solidFill>
                  <a:srgbClr val="297A66"/>
                </a:solidFill>
              </a:rPr>
              <a:t>Nepal</a:t>
            </a:r>
            <a:br>
              <a:rPr lang="de-DE" sz="1000" dirty="0">
                <a:solidFill>
                  <a:srgbClr val="297A66"/>
                </a:solidFill>
              </a:rPr>
            </a:br>
            <a:r>
              <a:rPr lang="de-DE" sz="1000" dirty="0">
                <a:solidFill>
                  <a:srgbClr val="297A66"/>
                </a:solidFill>
              </a:rPr>
              <a:t>Pakistan</a:t>
            </a:r>
            <a:br>
              <a:rPr lang="de-DE" sz="1000" dirty="0">
                <a:solidFill>
                  <a:srgbClr val="297A66"/>
                </a:solidFill>
              </a:rPr>
            </a:br>
            <a:r>
              <a:rPr lang="de-DE" sz="1000" dirty="0">
                <a:solidFill>
                  <a:srgbClr val="297A66"/>
                </a:solidFill>
              </a:rPr>
              <a:t>Philippines</a:t>
            </a:r>
            <a:br>
              <a:rPr lang="de-DE" sz="1000" dirty="0">
                <a:solidFill>
                  <a:srgbClr val="297A66"/>
                </a:solidFill>
              </a:rPr>
            </a:br>
            <a:r>
              <a:rPr lang="de-DE" sz="1000" dirty="0">
                <a:solidFill>
                  <a:srgbClr val="297A66"/>
                </a:solidFill>
              </a:rPr>
              <a:t>Taiwan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76781" y="1597240"/>
            <a:ext cx="1057422" cy="276999"/>
          </a:xfrm>
          <a:prstGeom prst="rect">
            <a:avLst/>
          </a:prstGeom>
          <a:solidFill>
            <a:srgbClr val="297A66"/>
          </a:solidFill>
        </p:spPr>
        <p:txBody>
          <a:bodyPr wrap="square" rtlCol="0">
            <a:spAutoFit/>
          </a:bodyPr>
          <a:lstStyle/>
          <a:p>
            <a:r>
              <a:rPr lang="de-DE" sz="1200" b="1" dirty="0" err="1">
                <a:solidFill>
                  <a:schemeClr val="bg1"/>
                </a:solidFill>
              </a:rPr>
              <a:t>Implemented</a:t>
            </a:r>
            <a:endParaRPr lang="de-DE" sz="1200" b="1" dirty="0">
              <a:solidFill>
                <a:schemeClr val="bg1"/>
              </a:solidFill>
            </a:endParaRPr>
          </a:p>
        </p:txBody>
      </p:sp>
      <p:sp>
        <p:nvSpPr>
          <p:cNvPr id="5" name="Ellipse 4"/>
          <p:cNvSpPr/>
          <p:nvPr/>
        </p:nvSpPr>
        <p:spPr bwMode="auto">
          <a:xfrm>
            <a:off x="1159377" y="1575767"/>
            <a:ext cx="360000" cy="360000"/>
          </a:xfrm>
          <a:prstGeom prst="ellipse">
            <a:avLst/>
          </a:prstGeom>
          <a:solidFill>
            <a:srgbClr val="297A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32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128312" y="1569121"/>
            <a:ext cx="44956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700" dirty="0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431" name="Textfeld 430"/>
          <p:cNvSpPr txBox="1"/>
          <p:nvPr/>
        </p:nvSpPr>
        <p:spPr>
          <a:xfrm>
            <a:off x="7982291" y="1820327"/>
            <a:ext cx="102966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b="1" dirty="0">
                <a:solidFill>
                  <a:srgbClr val="8BBFA6"/>
                </a:solidFill>
              </a:rPr>
              <a:t>AFRICA</a:t>
            </a:r>
            <a:br>
              <a:rPr lang="de-DE" sz="1000" dirty="0">
                <a:solidFill>
                  <a:srgbClr val="8BBFA6"/>
                </a:solidFill>
              </a:rPr>
            </a:br>
            <a:r>
              <a:rPr lang="de-DE" sz="1000" dirty="0">
                <a:solidFill>
                  <a:srgbClr val="8BBFA6"/>
                </a:solidFill>
              </a:rPr>
              <a:t>Egypt</a:t>
            </a:r>
            <a:br>
              <a:rPr lang="de-DE" sz="1000" dirty="0">
                <a:solidFill>
                  <a:srgbClr val="8BBFA6"/>
                </a:solidFill>
              </a:rPr>
            </a:br>
            <a:r>
              <a:rPr lang="de-DE" sz="1000" dirty="0" err="1">
                <a:solidFill>
                  <a:srgbClr val="8BBFA6"/>
                </a:solidFill>
              </a:rPr>
              <a:t>Kenya</a:t>
            </a:r>
            <a:br>
              <a:rPr lang="de-DE" sz="1000" dirty="0">
                <a:solidFill>
                  <a:srgbClr val="8BBFA6"/>
                </a:solidFill>
              </a:rPr>
            </a:br>
            <a:r>
              <a:rPr lang="de-DE" sz="1000" dirty="0">
                <a:solidFill>
                  <a:srgbClr val="8BBFA6"/>
                </a:solidFill>
              </a:rPr>
              <a:t>Malawi</a:t>
            </a:r>
            <a:br>
              <a:rPr lang="de-DE" sz="1000" dirty="0">
                <a:solidFill>
                  <a:srgbClr val="8BBFA6"/>
                </a:solidFill>
              </a:rPr>
            </a:br>
            <a:r>
              <a:rPr lang="de-DE" sz="1000" dirty="0">
                <a:solidFill>
                  <a:srgbClr val="8BBFA6"/>
                </a:solidFill>
              </a:rPr>
              <a:t>Lesotho</a:t>
            </a:r>
            <a:br>
              <a:rPr lang="de-DE" sz="1000" dirty="0">
                <a:solidFill>
                  <a:srgbClr val="8BBFA6"/>
                </a:solidFill>
              </a:rPr>
            </a:br>
            <a:r>
              <a:rPr lang="de-DE" sz="1000" dirty="0">
                <a:solidFill>
                  <a:srgbClr val="8BBFA6"/>
                </a:solidFill>
              </a:rPr>
              <a:t>Namibia</a:t>
            </a:r>
            <a:br>
              <a:rPr lang="de-DE" sz="1000" dirty="0">
                <a:solidFill>
                  <a:srgbClr val="8BBFA6"/>
                </a:solidFill>
              </a:rPr>
            </a:br>
            <a:r>
              <a:rPr lang="de-DE" sz="1000" dirty="0">
                <a:solidFill>
                  <a:srgbClr val="8BBFA6"/>
                </a:solidFill>
              </a:rPr>
              <a:t>South </a:t>
            </a:r>
            <a:r>
              <a:rPr lang="de-DE" sz="1000" dirty="0" err="1">
                <a:solidFill>
                  <a:srgbClr val="8BBFA6"/>
                </a:solidFill>
              </a:rPr>
              <a:t>Africa</a:t>
            </a:r>
            <a:endParaRPr lang="de-DE" sz="1000" dirty="0">
              <a:solidFill>
                <a:srgbClr val="8BBFA6"/>
              </a:solidFill>
            </a:endParaRPr>
          </a:p>
          <a:p>
            <a:pPr algn="r"/>
            <a:r>
              <a:rPr lang="de-DE" sz="1000" dirty="0" err="1">
                <a:solidFill>
                  <a:srgbClr val="8BBFA6"/>
                </a:solidFill>
              </a:rPr>
              <a:t>Swaziland</a:t>
            </a:r>
            <a:br>
              <a:rPr lang="de-DE" sz="1000" dirty="0">
                <a:solidFill>
                  <a:srgbClr val="8BBFA6"/>
                </a:solidFill>
              </a:rPr>
            </a:br>
            <a:r>
              <a:rPr lang="de-DE" sz="1000" dirty="0" err="1">
                <a:solidFill>
                  <a:srgbClr val="8BBFA6"/>
                </a:solidFill>
              </a:rPr>
              <a:t>Tunisia</a:t>
            </a:r>
            <a:br>
              <a:rPr lang="de-DE" sz="1000" dirty="0">
                <a:solidFill>
                  <a:srgbClr val="8BBFA6"/>
                </a:solidFill>
              </a:rPr>
            </a:br>
            <a:r>
              <a:rPr lang="de-DE" sz="1000" dirty="0">
                <a:solidFill>
                  <a:srgbClr val="8BBFA6"/>
                </a:solidFill>
              </a:rPr>
              <a:t>Uganda</a:t>
            </a:r>
            <a:br>
              <a:rPr lang="de-DE" sz="1000" dirty="0">
                <a:solidFill>
                  <a:srgbClr val="8BBFA6"/>
                </a:solidFill>
              </a:rPr>
            </a:br>
            <a:r>
              <a:rPr lang="de-DE" sz="1000" dirty="0" err="1">
                <a:solidFill>
                  <a:srgbClr val="8BBFA6"/>
                </a:solidFill>
              </a:rPr>
              <a:t>Zambia</a:t>
            </a:r>
            <a:br>
              <a:rPr lang="de-DE" sz="1000" dirty="0">
                <a:solidFill>
                  <a:srgbClr val="8BBFA6"/>
                </a:solidFill>
              </a:rPr>
            </a:br>
            <a:r>
              <a:rPr lang="de-DE" sz="1000" dirty="0">
                <a:solidFill>
                  <a:srgbClr val="8BBFA6"/>
                </a:solidFill>
              </a:rPr>
              <a:t>Zimbabwe</a:t>
            </a:r>
          </a:p>
          <a:p>
            <a:pPr algn="r"/>
            <a:br>
              <a:rPr lang="de-DE" sz="800" dirty="0">
                <a:solidFill>
                  <a:srgbClr val="8BBFA6"/>
                </a:solidFill>
              </a:rPr>
            </a:br>
            <a:r>
              <a:rPr lang="de-DE" sz="1000" b="1" dirty="0">
                <a:solidFill>
                  <a:srgbClr val="8BBFA6"/>
                </a:solidFill>
              </a:rPr>
              <a:t>LATIN AMERICA</a:t>
            </a:r>
            <a:br>
              <a:rPr lang="de-DE" sz="1000" b="1" dirty="0">
                <a:solidFill>
                  <a:srgbClr val="8BBFA6"/>
                </a:solidFill>
              </a:rPr>
            </a:br>
            <a:r>
              <a:rPr lang="de-DE" sz="1000" dirty="0">
                <a:solidFill>
                  <a:srgbClr val="8BBFA6"/>
                </a:solidFill>
              </a:rPr>
              <a:t>Belize</a:t>
            </a:r>
            <a:br>
              <a:rPr lang="de-DE" sz="1000" dirty="0">
                <a:solidFill>
                  <a:srgbClr val="8BBFA6"/>
                </a:solidFill>
              </a:rPr>
            </a:br>
            <a:r>
              <a:rPr lang="de-DE" sz="1000" dirty="0" err="1">
                <a:solidFill>
                  <a:srgbClr val="8BBFA6"/>
                </a:solidFill>
              </a:rPr>
              <a:t>Bolivia</a:t>
            </a:r>
            <a:br>
              <a:rPr lang="de-DE" sz="1000" dirty="0">
                <a:solidFill>
                  <a:srgbClr val="8BBFA6"/>
                </a:solidFill>
              </a:rPr>
            </a:br>
            <a:r>
              <a:rPr lang="de-DE" sz="1000" dirty="0" err="1">
                <a:solidFill>
                  <a:srgbClr val="8BBFA6"/>
                </a:solidFill>
              </a:rPr>
              <a:t>Colombia</a:t>
            </a:r>
            <a:br>
              <a:rPr lang="de-DE" sz="1000" dirty="0">
                <a:solidFill>
                  <a:srgbClr val="8BBFA6"/>
                </a:solidFill>
              </a:rPr>
            </a:br>
            <a:r>
              <a:rPr lang="de-DE" sz="1000" dirty="0">
                <a:solidFill>
                  <a:srgbClr val="8BBFA6"/>
                </a:solidFill>
              </a:rPr>
              <a:t>Costa Rica</a:t>
            </a:r>
            <a:br>
              <a:rPr lang="de-DE" sz="1000" dirty="0">
                <a:solidFill>
                  <a:srgbClr val="8BBFA6"/>
                </a:solidFill>
              </a:rPr>
            </a:br>
            <a:r>
              <a:rPr lang="de-DE" sz="1000" dirty="0" err="1">
                <a:solidFill>
                  <a:srgbClr val="8BBFA6"/>
                </a:solidFill>
              </a:rPr>
              <a:t>El</a:t>
            </a:r>
            <a:r>
              <a:rPr lang="de-DE" sz="1000" dirty="0">
                <a:solidFill>
                  <a:srgbClr val="8BBFA6"/>
                </a:solidFill>
              </a:rPr>
              <a:t> Salvador</a:t>
            </a:r>
            <a:br>
              <a:rPr lang="de-DE" sz="1000" dirty="0">
                <a:solidFill>
                  <a:srgbClr val="8BBFA6"/>
                </a:solidFill>
              </a:rPr>
            </a:br>
            <a:r>
              <a:rPr lang="de-DE" sz="1000" dirty="0">
                <a:solidFill>
                  <a:srgbClr val="8BBFA6"/>
                </a:solidFill>
              </a:rPr>
              <a:t>Guatemala</a:t>
            </a:r>
            <a:br>
              <a:rPr lang="de-DE" sz="1000" dirty="0">
                <a:solidFill>
                  <a:srgbClr val="8BBFA6"/>
                </a:solidFill>
              </a:rPr>
            </a:br>
            <a:r>
              <a:rPr lang="de-DE" sz="1000" dirty="0">
                <a:solidFill>
                  <a:srgbClr val="8BBFA6"/>
                </a:solidFill>
              </a:rPr>
              <a:t>Honduras</a:t>
            </a:r>
            <a:br>
              <a:rPr lang="de-DE" sz="1000" dirty="0">
                <a:solidFill>
                  <a:srgbClr val="8BBFA6"/>
                </a:solidFill>
              </a:rPr>
            </a:br>
            <a:r>
              <a:rPr lang="de-DE" sz="1000" dirty="0">
                <a:solidFill>
                  <a:srgbClr val="8BBFA6"/>
                </a:solidFill>
              </a:rPr>
              <a:t>Jamaica</a:t>
            </a:r>
            <a:br>
              <a:rPr lang="de-DE" sz="1000" dirty="0">
                <a:solidFill>
                  <a:srgbClr val="8BBFA6"/>
                </a:solidFill>
              </a:rPr>
            </a:br>
            <a:br>
              <a:rPr lang="de-DE" sz="800" dirty="0">
                <a:solidFill>
                  <a:srgbClr val="8BBFA6"/>
                </a:solidFill>
              </a:rPr>
            </a:br>
            <a:r>
              <a:rPr lang="de-DE" sz="1000" b="1" dirty="0">
                <a:solidFill>
                  <a:srgbClr val="8BBFA6"/>
                </a:solidFill>
              </a:rPr>
              <a:t>ASIA</a:t>
            </a:r>
            <a:br>
              <a:rPr lang="de-DE" sz="1000" dirty="0">
                <a:solidFill>
                  <a:srgbClr val="8BBFA6"/>
                </a:solidFill>
              </a:rPr>
            </a:br>
            <a:r>
              <a:rPr lang="de-DE" sz="1000" dirty="0" err="1">
                <a:solidFill>
                  <a:srgbClr val="8BBFA6"/>
                </a:solidFill>
              </a:rPr>
              <a:t>Bangladesh</a:t>
            </a:r>
            <a:br>
              <a:rPr lang="de-DE" sz="1000" dirty="0">
                <a:solidFill>
                  <a:srgbClr val="8BBFA6"/>
                </a:solidFill>
              </a:rPr>
            </a:br>
            <a:r>
              <a:rPr lang="de-DE" sz="1000" dirty="0" err="1">
                <a:solidFill>
                  <a:srgbClr val="8BBFA6"/>
                </a:solidFill>
              </a:rPr>
              <a:t>Indonesia</a:t>
            </a:r>
            <a:br>
              <a:rPr lang="de-DE" sz="1000" dirty="0">
                <a:solidFill>
                  <a:srgbClr val="8BBFA6"/>
                </a:solidFill>
              </a:rPr>
            </a:br>
            <a:r>
              <a:rPr lang="de-DE" sz="1000" dirty="0" err="1">
                <a:solidFill>
                  <a:srgbClr val="8BBFA6"/>
                </a:solidFill>
              </a:rPr>
              <a:t>Mongolia</a:t>
            </a:r>
            <a:endParaRPr lang="de-DE" sz="1000" dirty="0">
              <a:solidFill>
                <a:srgbClr val="8BBFA6"/>
              </a:solidFill>
            </a:endParaRPr>
          </a:p>
          <a:p>
            <a:pPr algn="r"/>
            <a:endParaRPr lang="de-DE" sz="800" dirty="0">
              <a:solidFill>
                <a:srgbClr val="8BBFA6"/>
              </a:solidFill>
            </a:endParaRPr>
          </a:p>
          <a:p>
            <a:pPr algn="r"/>
            <a:r>
              <a:rPr lang="de-DE" sz="1000" b="1" dirty="0">
                <a:solidFill>
                  <a:srgbClr val="8BBFA6"/>
                </a:solidFill>
              </a:rPr>
              <a:t>Pacific</a:t>
            </a:r>
          </a:p>
          <a:p>
            <a:pPr algn="r"/>
            <a:r>
              <a:rPr lang="de-DE" sz="1000" dirty="0" err="1">
                <a:solidFill>
                  <a:srgbClr val="8BBFA6"/>
                </a:solidFill>
              </a:rPr>
              <a:t>Fiji</a:t>
            </a:r>
            <a:br>
              <a:rPr lang="de-DE" sz="1000" dirty="0">
                <a:solidFill>
                  <a:srgbClr val="8BBFA6"/>
                </a:solidFill>
              </a:rPr>
            </a:br>
            <a:endParaRPr lang="de-DE" sz="1000" dirty="0">
              <a:solidFill>
                <a:srgbClr val="8BBFA6"/>
              </a:solidFill>
            </a:endParaRPr>
          </a:p>
        </p:txBody>
      </p:sp>
      <p:sp>
        <p:nvSpPr>
          <p:cNvPr id="432" name="Textfeld 431"/>
          <p:cNvSpPr txBox="1"/>
          <p:nvPr/>
        </p:nvSpPr>
        <p:spPr>
          <a:xfrm>
            <a:off x="7534661" y="1600112"/>
            <a:ext cx="1477290" cy="276999"/>
          </a:xfrm>
          <a:prstGeom prst="rect">
            <a:avLst/>
          </a:prstGeom>
          <a:solidFill>
            <a:srgbClr val="A3CCB8"/>
          </a:solidFill>
        </p:spPr>
        <p:txBody>
          <a:bodyPr wrap="square" rtlCol="0">
            <a:spAutoFit/>
          </a:bodyPr>
          <a:lstStyle/>
          <a:p>
            <a:r>
              <a:rPr lang="de-DE" sz="1200" b="1" dirty="0" err="1">
                <a:solidFill>
                  <a:schemeClr val="bg1"/>
                </a:solidFill>
              </a:rPr>
              <a:t>Under</a:t>
            </a:r>
            <a:r>
              <a:rPr lang="de-DE" sz="1200" b="1" dirty="0">
                <a:solidFill>
                  <a:schemeClr val="bg1"/>
                </a:solidFill>
              </a:rPr>
              <a:t> </a:t>
            </a:r>
            <a:r>
              <a:rPr lang="de-DE" sz="1200" b="1" dirty="0" err="1">
                <a:solidFill>
                  <a:schemeClr val="bg1"/>
                </a:solidFill>
              </a:rPr>
              <a:t>development</a:t>
            </a:r>
            <a:endParaRPr lang="de-DE" sz="1200" b="1" dirty="0">
              <a:solidFill>
                <a:schemeClr val="bg1"/>
              </a:solidFill>
            </a:endParaRPr>
          </a:p>
        </p:txBody>
      </p:sp>
      <p:sp>
        <p:nvSpPr>
          <p:cNvPr id="433" name="Ellipse 432"/>
          <p:cNvSpPr/>
          <p:nvPr/>
        </p:nvSpPr>
        <p:spPr bwMode="auto">
          <a:xfrm>
            <a:off x="7248455" y="1554446"/>
            <a:ext cx="360000" cy="360000"/>
          </a:xfrm>
          <a:prstGeom prst="ellipse">
            <a:avLst/>
          </a:prstGeom>
          <a:solidFill>
            <a:srgbClr val="A3CCB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32" charset="-128"/>
            </a:endParaRPr>
          </a:p>
        </p:txBody>
      </p:sp>
      <p:sp>
        <p:nvSpPr>
          <p:cNvPr id="434" name="Textfeld 433"/>
          <p:cNvSpPr txBox="1"/>
          <p:nvPr/>
        </p:nvSpPr>
        <p:spPr>
          <a:xfrm>
            <a:off x="7222902" y="1548216"/>
            <a:ext cx="44956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700" dirty="0">
                <a:solidFill>
                  <a:schemeClr val="bg1"/>
                </a:solidFill>
              </a:rPr>
              <a:t>23</a:t>
            </a:r>
          </a:p>
        </p:txBody>
      </p:sp>
      <p:sp>
        <p:nvSpPr>
          <p:cNvPr id="423" name="Freeform 16"/>
          <p:cNvSpPr>
            <a:spLocks/>
          </p:cNvSpPr>
          <p:nvPr/>
        </p:nvSpPr>
        <p:spPr bwMode="auto">
          <a:xfrm>
            <a:off x="8179706" y="5200807"/>
            <a:ext cx="64370" cy="28202"/>
          </a:xfrm>
          <a:custGeom>
            <a:avLst/>
            <a:gdLst>
              <a:gd name="T0" fmla="*/ 0 w 40"/>
              <a:gd name="T1" fmla="*/ 5 h 14"/>
              <a:gd name="T2" fmla="*/ 0 w 40"/>
              <a:gd name="T3" fmla="*/ 5 h 14"/>
              <a:gd name="T4" fmla="*/ 22 w 40"/>
              <a:gd name="T5" fmla="*/ 0 h 14"/>
              <a:gd name="T6" fmla="*/ 39 w 40"/>
              <a:gd name="T7" fmla="*/ 13 h 14"/>
              <a:gd name="T8" fmla="*/ 0 w 40"/>
              <a:gd name="T9" fmla="*/ 5 h 14"/>
              <a:gd name="T10" fmla="*/ 0 w 40"/>
              <a:gd name="T11" fmla="*/ 5 h 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0"/>
              <a:gd name="T19" fmla="*/ 0 h 14"/>
              <a:gd name="T20" fmla="*/ 40 w 40"/>
              <a:gd name="T21" fmla="*/ 14 h 1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0" h="14">
                <a:moveTo>
                  <a:pt x="0" y="5"/>
                </a:moveTo>
                <a:lnTo>
                  <a:pt x="0" y="5"/>
                </a:lnTo>
                <a:lnTo>
                  <a:pt x="22" y="0"/>
                </a:lnTo>
                <a:lnTo>
                  <a:pt x="39" y="13"/>
                </a:lnTo>
                <a:lnTo>
                  <a:pt x="0" y="5"/>
                </a:lnTo>
              </a:path>
            </a:pathLst>
          </a:custGeom>
          <a:solidFill>
            <a:srgbClr val="A3CCB8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425" name="Freeform 31"/>
          <p:cNvSpPr>
            <a:spLocks/>
          </p:cNvSpPr>
          <p:nvPr/>
        </p:nvSpPr>
        <p:spPr bwMode="auto">
          <a:xfrm>
            <a:off x="8170790" y="5224789"/>
            <a:ext cx="45719" cy="48671"/>
          </a:xfrm>
          <a:custGeom>
            <a:avLst/>
            <a:gdLst>
              <a:gd name="T0" fmla="*/ 0 w 31"/>
              <a:gd name="T1" fmla="*/ 19 h 26"/>
              <a:gd name="T2" fmla="*/ 0 w 31"/>
              <a:gd name="T3" fmla="*/ 19 h 26"/>
              <a:gd name="T4" fmla="*/ 9 w 31"/>
              <a:gd name="T5" fmla="*/ 0 h 26"/>
              <a:gd name="T6" fmla="*/ 30 w 31"/>
              <a:gd name="T7" fmla="*/ 4 h 26"/>
              <a:gd name="T8" fmla="*/ 13 w 31"/>
              <a:gd name="T9" fmla="*/ 25 h 26"/>
              <a:gd name="T10" fmla="*/ 0 w 31"/>
              <a:gd name="T11" fmla="*/ 19 h 26"/>
              <a:gd name="T12" fmla="*/ 0 w 31"/>
              <a:gd name="T13" fmla="*/ 19 h 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1"/>
              <a:gd name="T22" fmla="*/ 0 h 26"/>
              <a:gd name="T23" fmla="*/ 31 w 31"/>
              <a:gd name="T24" fmla="*/ 26 h 2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1" h="26">
                <a:moveTo>
                  <a:pt x="0" y="19"/>
                </a:moveTo>
                <a:lnTo>
                  <a:pt x="0" y="19"/>
                </a:lnTo>
                <a:lnTo>
                  <a:pt x="9" y="0"/>
                </a:lnTo>
                <a:lnTo>
                  <a:pt x="30" y="4"/>
                </a:lnTo>
                <a:lnTo>
                  <a:pt x="13" y="25"/>
                </a:lnTo>
                <a:lnTo>
                  <a:pt x="0" y="19"/>
                </a:lnTo>
              </a:path>
            </a:pathLst>
          </a:custGeom>
          <a:solidFill>
            <a:srgbClr val="A3CCB8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426" name="Freeform 14"/>
          <p:cNvSpPr>
            <a:spLocks/>
          </p:cNvSpPr>
          <p:nvPr/>
        </p:nvSpPr>
        <p:spPr bwMode="auto">
          <a:xfrm rot="4002632">
            <a:off x="7778040" y="4976251"/>
            <a:ext cx="77245" cy="52376"/>
          </a:xfrm>
          <a:custGeom>
            <a:avLst/>
            <a:gdLst>
              <a:gd name="T0" fmla="*/ 0 w 48"/>
              <a:gd name="T1" fmla="*/ 15 h 26"/>
              <a:gd name="T2" fmla="*/ 0 w 48"/>
              <a:gd name="T3" fmla="*/ 15 h 26"/>
              <a:gd name="T4" fmla="*/ 2 w 48"/>
              <a:gd name="T5" fmla="*/ 25 h 26"/>
              <a:gd name="T6" fmla="*/ 47 w 48"/>
              <a:gd name="T7" fmla="*/ 0 h 26"/>
              <a:gd name="T8" fmla="*/ 14 w 48"/>
              <a:gd name="T9" fmla="*/ 7 h 26"/>
              <a:gd name="T10" fmla="*/ 0 w 48"/>
              <a:gd name="T11" fmla="*/ 15 h 26"/>
              <a:gd name="T12" fmla="*/ 0 w 48"/>
              <a:gd name="T13" fmla="*/ 15 h 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8"/>
              <a:gd name="T22" fmla="*/ 0 h 26"/>
              <a:gd name="T23" fmla="*/ 48 w 48"/>
              <a:gd name="T24" fmla="*/ 26 h 2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8" h="26">
                <a:moveTo>
                  <a:pt x="0" y="15"/>
                </a:moveTo>
                <a:lnTo>
                  <a:pt x="0" y="15"/>
                </a:lnTo>
                <a:lnTo>
                  <a:pt x="2" y="25"/>
                </a:lnTo>
                <a:lnTo>
                  <a:pt x="47" y="0"/>
                </a:lnTo>
                <a:lnTo>
                  <a:pt x="14" y="7"/>
                </a:lnTo>
                <a:lnTo>
                  <a:pt x="0" y="15"/>
                </a:lnTo>
              </a:path>
            </a:pathLst>
          </a:custGeom>
          <a:solidFill>
            <a:srgbClr val="A3CCB8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427" name="Freeform 14"/>
          <p:cNvSpPr>
            <a:spLocks/>
          </p:cNvSpPr>
          <p:nvPr/>
        </p:nvSpPr>
        <p:spPr bwMode="auto">
          <a:xfrm rot="14108355">
            <a:off x="7829952" y="4967925"/>
            <a:ext cx="77245" cy="52376"/>
          </a:xfrm>
          <a:custGeom>
            <a:avLst/>
            <a:gdLst>
              <a:gd name="T0" fmla="*/ 0 w 48"/>
              <a:gd name="T1" fmla="*/ 15 h 26"/>
              <a:gd name="T2" fmla="*/ 0 w 48"/>
              <a:gd name="T3" fmla="*/ 15 h 26"/>
              <a:gd name="T4" fmla="*/ 2 w 48"/>
              <a:gd name="T5" fmla="*/ 25 h 26"/>
              <a:gd name="T6" fmla="*/ 47 w 48"/>
              <a:gd name="T7" fmla="*/ 0 h 26"/>
              <a:gd name="T8" fmla="*/ 14 w 48"/>
              <a:gd name="T9" fmla="*/ 7 h 26"/>
              <a:gd name="T10" fmla="*/ 0 w 48"/>
              <a:gd name="T11" fmla="*/ 15 h 26"/>
              <a:gd name="T12" fmla="*/ 0 w 48"/>
              <a:gd name="T13" fmla="*/ 15 h 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8"/>
              <a:gd name="T22" fmla="*/ 0 h 26"/>
              <a:gd name="T23" fmla="*/ 48 w 48"/>
              <a:gd name="T24" fmla="*/ 26 h 2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8" h="26">
                <a:moveTo>
                  <a:pt x="0" y="15"/>
                </a:moveTo>
                <a:lnTo>
                  <a:pt x="0" y="15"/>
                </a:lnTo>
                <a:lnTo>
                  <a:pt x="2" y="25"/>
                </a:lnTo>
                <a:lnTo>
                  <a:pt x="47" y="0"/>
                </a:lnTo>
                <a:lnTo>
                  <a:pt x="14" y="7"/>
                </a:lnTo>
                <a:lnTo>
                  <a:pt x="0" y="15"/>
                </a:lnTo>
              </a:path>
            </a:pathLst>
          </a:custGeom>
          <a:solidFill>
            <a:schemeClr val="bg1">
              <a:lumMod val="75000"/>
            </a:schemeClr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428" name="Freeform 14"/>
          <p:cNvSpPr>
            <a:spLocks/>
          </p:cNvSpPr>
          <p:nvPr/>
        </p:nvSpPr>
        <p:spPr bwMode="auto">
          <a:xfrm rot="14108355">
            <a:off x="7816079" y="5000977"/>
            <a:ext cx="77245" cy="52376"/>
          </a:xfrm>
          <a:custGeom>
            <a:avLst/>
            <a:gdLst>
              <a:gd name="T0" fmla="*/ 0 w 48"/>
              <a:gd name="T1" fmla="*/ 15 h 26"/>
              <a:gd name="T2" fmla="*/ 0 w 48"/>
              <a:gd name="T3" fmla="*/ 15 h 26"/>
              <a:gd name="T4" fmla="*/ 2 w 48"/>
              <a:gd name="T5" fmla="*/ 25 h 26"/>
              <a:gd name="T6" fmla="*/ 47 w 48"/>
              <a:gd name="T7" fmla="*/ 0 h 26"/>
              <a:gd name="T8" fmla="*/ 14 w 48"/>
              <a:gd name="T9" fmla="*/ 7 h 26"/>
              <a:gd name="T10" fmla="*/ 0 w 48"/>
              <a:gd name="T11" fmla="*/ 15 h 26"/>
              <a:gd name="T12" fmla="*/ 0 w 48"/>
              <a:gd name="T13" fmla="*/ 15 h 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8"/>
              <a:gd name="T22" fmla="*/ 0 h 26"/>
              <a:gd name="T23" fmla="*/ 48 w 48"/>
              <a:gd name="T24" fmla="*/ 26 h 2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8" h="26">
                <a:moveTo>
                  <a:pt x="0" y="15"/>
                </a:moveTo>
                <a:lnTo>
                  <a:pt x="0" y="15"/>
                </a:lnTo>
                <a:lnTo>
                  <a:pt x="2" y="25"/>
                </a:lnTo>
                <a:lnTo>
                  <a:pt x="47" y="0"/>
                </a:lnTo>
                <a:lnTo>
                  <a:pt x="14" y="7"/>
                </a:lnTo>
                <a:lnTo>
                  <a:pt x="0" y="15"/>
                </a:lnTo>
              </a:path>
            </a:pathLst>
          </a:custGeom>
          <a:solidFill>
            <a:schemeClr val="bg1">
              <a:lumMod val="75000"/>
            </a:schemeClr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429" name="Freeform 16"/>
          <p:cNvSpPr>
            <a:spLocks/>
          </p:cNvSpPr>
          <p:nvPr/>
        </p:nvSpPr>
        <p:spPr bwMode="auto">
          <a:xfrm>
            <a:off x="7875198" y="5022817"/>
            <a:ext cx="64370" cy="28202"/>
          </a:xfrm>
          <a:custGeom>
            <a:avLst/>
            <a:gdLst>
              <a:gd name="T0" fmla="*/ 0 w 40"/>
              <a:gd name="T1" fmla="*/ 5 h 14"/>
              <a:gd name="T2" fmla="*/ 0 w 40"/>
              <a:gd name="T3" fmla="*/ 5 h 14"/>
              <a:gd name="T4" fmla="*/ 22 w 40"/>
              <a:gd name="T5" fmla="*/ 0 h 14"/>
              <a:gd name="T6" fmla="*/ 39 w 40"/>
              <a:gd name="T7" fmla="*/ 13 h 14"/>
              <a:gd name="T8" fmla="*/ 0 w 40"/>
              <a:gd name="T9" fmla="*/ 5 h 14"/>
              <a:gd name="T10" fmla="*/ 0 w 40"/>
              <a:gd name="T11" fmla="*/ 5 h 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0"/>
              <a:gd name="T19" fmla="*/ 0 h 14"/>
              <a:gd name="T20" fmla="*/ 40 w 40"/>
              <a:gd name="T21" fmla="*/ 14 h 1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0" h="14">
                <a:moveTo>
                  <a:pt x="0" y="5"/>
                </a:moveTo>
                <a:lnTo>
                  <a:pt x="0" y="5"/>
                </a:lnTo>
                <a:lnTo>
                  <a:pt x="22" y="0"/>
                </a:lnTo>
                <a:lnTo>
                  <a:pt x="39" y="13"/>
                </a:lnTo>
                <a:lnTo>
                  <a:pt x="0" y="5"/>
                </a:lnTo>
              </a:path>
            </a:pathLst>
          </a:custGeom>
          <a:solidFill>
            <a:srgbClr val="A3CCB8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430" name="Freeform 12"/>
          <p:cNvSpPr>
            <a:spLocks/>
          </p:cNvSpPr>
          <p:nvPr/>
        </p:nvSpPr>
        <p:spPr bwMode="auto">
          <a:xfrm rot="1909892">
            <a:off x="7781627" y="4936612"/>
            <a:ext cx="54715" cy="18130"/>
          </a:xfrm>
          <a:custGeom>
            <a:avLst/>
            <a:gdLst>
              <a:gd name="T0" fmla="*/ 0 w 34"/>
              <a:gd name="T1" fmla="*/ 2 h 9"/>
              <a:gd name="T2" fmla="*/ 0 w 34"/>
              <a:gd name="T3" fmla="*/ 2 h 9"/>
              <a:gd name="T4" fmla="*/ 4 w 34"/>
              <a:gd name="T5" fmla="*/ 8 h 9"/>
              <a:gd name="T6" fmla="*/ 33 w 34"/>
              <a:gd name="T7" fmla="*/ 3 h 9"/>
              <a:gd name="T8" fmla="*/ 11 w 34"/>
              <a:gd name="T9" fmla="*/ 0 h 9"/>
              <a:gd name="T10" fmla="*/ 0 w 34"/>
              <a:gd name="T11" fmla="*/ 2 h 9"/>
              <a:gd name="T12" fmla="*/ 0 w 34"/>
              <a:gd name="T13" fmla="*/ 2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4"/>
              <a:gd name="T22" fmla="*/ 0 h 9"/>
              <a:gd name="T23" fmla="*/ 34 w 34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4" h="9">
                <a:moveTo>
                  <a:pt x="0" y="2"/>
                </a:moveTo>
                <a:lnTo>
                  <a:pt x="0" y="2"/>
                </a:lnTo>
                <a:lnTo>
                  <a:pt x="4" y="8"/>
                </a:lnTo>
                <a:lnTo>
                  <a:pt x="33" y="3"/>
                </a:lnTo>
                <a:lnTo>
                  <a:pt x="11" y="0"/>
                </a:lnTo>
                <a:lnTo>
                  <a:pt x="0" y="2"/>
                </a:lnTo>
              </a:path>
            </a:pathLst>
          </a:custGeom>
          <a:solidFill>
            <a:srgbClr val="A3CCB8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6885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538A6-001F-4BA8-BA4D-2C36A9E4E82C}" type="slidenum">
              <a:rPr lang="de-DE" smtClean="0"/>
              <a:pPr>
                <a:defRPr/>
              </a:pPr>
              <a:t>5</a:t>
            </a:fld>
            <a:endParaRPr lang="de-DE">
              <a:solidFill>
                <a:schemeClr val="tx1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52105" y="1873720"/>
            <a:ext cx="8090993" cy="3930492"/>
            <a:chOff x="647699" y="1636193"/>
            <a:chExt cx="8090993" cy="3863159"/>
          </a:xfrm>
        </p:grpSpPr>
        <p:sp>
          <p:nvSpPr>
            <p:cNvPr id="5" name="Rectangle 4"/>
            <p:cNvSpPr/>
            <p:nvPr/>
          </p:nvSpPr>
          <p:spPr bwMode="auto">
            <a:xfrm>
              <a:off x="647700" y="1725388"/>
              <a:ext cx="1834243" cy="647700"/>
            </a:xfrm>
            <a:prstGeom prst="rect">
              <a:avLst/>
            </a:prstGeom>
            <a:solidFill>
              <a:srgbClr val="A0231E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altLang="es-PE" sz="1600" b="1" dirty="0">
                  <a:solidFill>
                    <a:schemeClr val="bg1"/>
                  </a:solidFill>
                  <a:latin typeface="+mn-lt"/>
                  <a:ea typeface="ＭＳ Ｐゴシック" pitchFamily="-32" charset="-128"/>
                </a:rPr>
                <a:t>Project goal</a:t>
              </a:r>
              <a:endParaRPr kumimoji="0" lang="en-ZA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-32" charset="-128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647700" y="2652488"/>
              <a:ext cx="1834243" cy="596900"/>
            </a:xfrm>
            <a:prstGeom prst="rect">
              <a:avLst/>
            </a:prstGeom>
            <a:solidFill>
              <a:srgbClr val="A0231E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altLang="es-PE" sz="1600" b="1" dirty="0">
                  <a:solidFill>
                    <a:schemeClr val="bg1"/>
                  </a:solidFill>
                  <a:latin typeface="+mn-lt"/>
                  <a:ea typeface="ＭＳ Ｐゴシック" pitchFamily="-32" charset="-128"/>
                </a:rPr>
                <a:t>Specific objective</a:t>
              </a:r>
              <a:endParaRPr kumimoji="0" lang="en-ZA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-32" charset="-128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647699" y="3659417"/>
              <a:ext cx="1834243" cy="596900"/>
            </a:xfrm>
            <a:prstGeom prst="rect">
              <a:avLst/>
            </a:prstGeom>
            <a:solidFill>
              <a:srgbClr val="A0231E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altLang="es-PE" sz="1600" b="1" dirty="0">
                  <a:solidFill>
                    <a:schemeClr val="bg1"/>
                  </a:solidFill>
                  <a:latin typeface="+mn-lt"/>
                  <a:ea typeface="ＭＳ Ｐゴシック" pitchFamily="-32" charset="-128"/>
                </a:rPr>
                <a:t>Execution period</a:t>
              </a:r>
              <a:endParaRPr kumimoji="0" lang="en-ZA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-32" charset="-128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647700" y="4760688"/>
              <a:ext cx="1834243" cy="596900"/>
            </a:xfrm>
            <a:prstGeom prst="rect">
              <a:avLst/>
            </a:prstGeom>
            <a:solidFill>
              <a:srgbClr val="A0231E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altLang="es-PE" sz="1600" b="1">
                  <a:solidFill>
                    <a:schemeClr val="bg1"/>
                  </a:solidFill>
                  <a:latin typeface="+mn-lt"/>
                  <a:ea typeface="ＭＳ Ｐゴシック" pitchFamily="-32" charset="-128"/>
                </a:rPr>
                <a:t>Project partners</a:t>
              </a:r>
              <a:endParaRPr kumimoji="0" lang="en-ZA" sz="16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-32" charset="-128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739084" y="1721464"/>
              <a:ext cx="401153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400" b="1" dirty="0">
                  <a:latin typeface="+mn-lt"/>
                </a:rPr>
                <a:t>Increase availability of sustainable microinsurance products tailored to the needs of the low-income population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7007759" y="1636193"/>
              <a:ext cx="736895" cy="736895"/>
            </a:xfrm>
            <a:prstGeom prst="ellipse">
              <a:avLst/>
            </a:prstGeom>
            <a:blipFill rotWithShape="0">
              <a:blip r:embed="rId2"/>
              <a:stretch>
                <a:fillRect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ctangle 16"/>
            <p:cNvSpPr/>
            <p:nvPr/>
          </p:nvSpPr>
          <p:spPr>
            <a:xfrm>
              <a:off x="2739084" y="2591239"/>
              <a:ext cx="401153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r>
                <a:rPr lang="en-US" altLang="es-PE" sz="1400" b="1" dirty="0">
                  <a:solidFill>
                    <a:schemeClr val="tx1"/>
                  </a:solidFill>
                  <a:latin typeface="+mn-lt"/>
                  <a:ea typeface="ＭＳ Ｐゴシック" pitchFamily="-32" charset="-128"/>
                </a:rPr>
                <a:t>Develop a policy and regulatory environment that promotes sustainable expansion of microinsurance in the Latin American and Caribbean region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7007759" y="2649546"/>
              <a:ext cx="736895" cy="736895"/>
            </a:xfrm>
            <a:prstGeom prst="ellipse">
              <a:avLst/>
            </a:prstGeom>
            <a:blipFill rotWithShape="0"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001797" y="2649546"/>
              <a:ext cx="736895" cy="736895"/>
            </a:xfrm>
            <a:prstGeom prst="ellipse">
              <a:avLst/>
            </a:prstGeom>
            <a:blipFill rotWithShape="0">
              <a:blip r:embed="rId4"/>
              <a:stretch>
                <a:fillRect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2739084" y="3785090"/>
              <a:ext cx="4572000" cy="30250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indent="0">
                <a:buNone/>
              </a:pPr>
              <a:r>
                <a:rPr lang="en-US" altLang="es-PE" sz="1400" b="1" dirty="0">
                  <a:solidFill>
                    <a:schemeClr val="tx1"/>
                  </a:solidFill>
                  <a:latin typeface="+mn-lt"/>
                  <a:ea typeface="ＭＳ Ｐゴシック" pitchFamily="-32" charset="-128"/>
                </a:rPr>
                <a:t>45 months (Aug 2012 – May 2016). 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739084" y="4760688"/>
              <a:ext cx="401153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r>
                <a:rPr lang="en-US" altLang="es-PE" sz="1400" b="1" dirty="0">
                  <a:solidFill>
                    <a:schemeClr val="tx1"/>
                  </a:solidFill>
                  <a:latin typeface="+mn-lt"/>
                  <a:ea typeface="ＭＳ Ｐゴシック" pitchFamily="-32" charset="-128"/>
                </a:rPr>
                <a:t>In close collaboration with insurance supervisors from Peru, Colombia and Jamaica</a:t>
              </a:r>
            </a:p>
          </p:txBody>
        </p:sp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189" y="4773444"/>
            <a:ext cx="1907534" cy="9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80" y="4773444"/>
            <a:ext cx="1196587" cy="815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398" y="5779129"/>
            <a:ext cx="2527068" cy="630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1 Título"/>
          <p:cNvSpPr txBox="1">
            <a:spLocks/>
          </p:cNvSpPr>
          <p:nvPr/>
        </p:nvSpPr>
        <p:spPr bwMode="auto">
          <a:xfrm>
            <a:off x="3241869" y="768692"/>
            <a:ext cx="577305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A0241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A0241E"/>
                </a:solidFill>
                <a:latin typeface="Akz Med" pitchFamily="-32" charset="0"/>
                <a:ea typeface="ＭＳ Ｐゴシック" pitchFamily="-32" charset="-128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A0241E"/>
                </a:solidFill>
                <a:latin typeface="Akz Med" pitchFamily="-32" charset="0"/>
                <a:ea typeface="ＭＳ Ｐゴシック" pitchFamily="-32" charset="-128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A0241E"/>
                </a:solidFill>
                <a:latin typeface="Akz Med" pitchFamily="-32" charset="0"/>
                <a:ea typeface="ＭＳ Ｐゴシック" pitchFamily="-32" charset="-128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A0241E"/>
                </a:solidFill>
                <a:latin typeface="Akz Med" pitchFamily="-32" charset="0"/>
                <a:ea typeface="ＭＳ Ｐゴシック" pitchFamily="-32" charset="-128"/>
              </a:defRPr>
            </a:lvl5pPr>
            <a:lvl6pPr marL="4572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A0241E"/>
                </a:solidFill>
                <a:latin typeface="Akz Med" pitchFamily="-32" charset="0"/>
                <a:ea typeface="ＭＳ Ｐゴシック" pitchFamily="-32" charset="-128"/>
              </a:defRPr>
            </a:lvl6pPr>
            <a:lvl7pPr marL="9144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A0241E"/>
                </a:solidFill>
                <a:latin typeface="Akz Med" pitchFamily="-32" charset="0"/>
                <a:ea typeface="ＭＳ Ｐゴシック" pitchFamily="-32" charset="-128"/>
              </a:defRPr>
            </a:lvl7pPr>
            <a:lvl8pPr marL="13716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A0241E"/>
                </a:solidFill>
                <a:latin typeface="Akz Med" pitchFamily="-32" charset="0"/>
                <a:ea typeface="ＭＳ Ｐゴシック" pitchFamily="-32" charset="-128"/>
              </a:defRPr>
            </a:lvl8pPr>
            <a:lvl9pPr marL="1828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A0241E"/>
                </a:solidFill>
                <a:latin typeface="Akz Med" pitchFamily="-32" charset="0"/>
                <a:ea typeface="ＭＳ Ｐゴシック" pitchFamily="-32" charset="-128"/>
              </a:defRPr>
            </a:lvl9pPr>
          </a:lstStyle>
          <a:p>
            <a:pPr algn="r"/>
            <a:r>
              <a:rPr lang="en-US" b="1" kern="0" dirty="0"/>
              <a:t>A2ii/IADB Financial Inclusion project</a:t>
            </a:r>
          </a:p>
        </p:txBody>
      </p:sp>
    </p:spTree>
    <p:extLst>
      <p:ext uri="{BB962C8B-B14F-4D97-AF65-F5344CB8AC3E}">
        <p14:creationId xmlns:p14="http://schemas.microsoft.com/office/powerpoint/2010/main" val="149881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82006" y="594862"/>
            <a:ext cx="5773057" cy="914400"/>
          </a:xfrm>
        </p:spPr>
        <p:txBody>
          <a:bodyPr/>
          <a:lstStyle/>
          <a:p>
            <a:pPr algn="r"/>
            <a:r>
              <a:rPr lang="en-US" b="1" dirty="0"/>
              <a:t>A2ii/IADB project Learnings </a:t>
            </a: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/>
          </p:nvPr>
        </p:nvGraphicFramePr>
        <p:xfrm>
          <a:off x="600201" y="1505962"/>
          <a:ext cx="3771698" cy="5170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538A6-001F-4BA8-BA4D-2C36A9E4E82C}" type="slidenum">
              <a:rPr lang="de-DE" smtClean="0"/>
              <a:pPr>
                <a:defRPr/>
              </a:pPr>
              <a:t>6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71900" y="1682829"/>
            <a:ext cx="4374970" cy="1015663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en-ZA" sz="1200" dirty="0">
                <a:solidFill>
                  <a:schemeClr val="tx1"/>
                </a:solidFill>
                <a:latin typeface="+mn-lt"/>
                <a:ea typeface="ＭＳ Ｐゴシック" pitchFamily="-32" charset="-128"/>
              </a:rPr>
              <a:t>Inclusive insurance as part of financial inclusion agenda/strategies 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en-ZA" sz="1200" dirty="0">
                <a:solidFill>
                  <a:schemeClr val="tx1"/>
                </a:solidFill>
                <a:latin typeface="+mn-lt"/>
                <a:ea typeface="ＭＳ Ｐゴシック" pitchFamily="-32" charset="-128"/>
              </a:rPr>
              <a:t>Role of PPP to develop market</a:t>
            </a:r>
          </a:p>
          <a:p>
            <a:pPr marL="171450" indent="-171450" eaLnBrk="0" hangingPunct="0">
              <a:buFont typeface="Arial" panose="020B0604020202020204" pitchFamily="34" charset="0"/>
              <a:buChar char="•"/>
            </a:pPr>
            <a:r>
              <a:rPr lang="en-ZA" sz="1200" dirty="0">
                <a:solidFill>
                  <a:schemeClr val="tx1"/>
                </a:solidFill>
                <a:latin typeface="+mn-lt"/>
                <a:ea typeface="ＭＳ Ｐゴシック" pitchFamily="-32" charset="-128"/>
              </a:rPr>
              <a:t>Interest in microinsurance products for  risks associated to catastrophe</a:t>
            </a:r>
          </a:p>
        </p:txBody>
      </p:sp>
      <p:sp>
        <p:nvSpPr>
          <p:cNvPr id="7" name="Rectangle 6"/>
          <p:cNvSpPr/>
          <p:nvPr/>
        </p:nvSpPr>
        <p:spPr>
          <a:xfrm>
            <a:off x="4371900" y="2858573"/>
            <a:ext cx="4374970" cy="46166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Lack of capacity to develop regulatory framework focused on microinsurance </a:t>
            </a:r>
            <a:endParaRPr lang="en-ZA" sz="1200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71899" y="3534213"/>
            <a:ext cx="4374971" cy="64633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ZA" sz="1200" dirty="0">
                <a:latin typeface="+mn-lt"/>
              </a:rPr>
              <a:t>Huge demand for capacity building and limited resources 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ZA" sz="1200" dirty="0">
                <a:latin typeface="+mn-lt"/>
              </a:rPr>
              <a:t>Need to create awareness about role of Insurance Supervisory authorities among population </a:t>
            </a:r>
          </a:p>
        </p:txBody>
      </p:sp>
      <p:sp>
        <p:nvSpPr>
          <p:cNvPr id="9" name="Rectangle 8"/>
          <p:cNvSpPr/>
          <p:nvPr/>
        </p:nvSpPr>
        <p:spPr>
          <a:xfrm>
            <a:off x="4371900" y="4368080"/>
            <a:ext cx="4374971" cy="830997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ZA" sz="1200" dirty="0">
                <a:latin typeface="+mn-lt"/>
              </a:rPr>
              <a:t>Need for financial education programs to: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200" dirty="0">
                <a:latin typeface="+mn-lt"/>
              </a:rPr>
              <a:t>promote insurance value proposition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200" dirty="0">
                <a:latin typeface="+mn-lt"/>
              </a:rPr>
              <a:t>overcome distrust in financial institutions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200" dirty="0">
                <a:latin typeface="+mn-lt"/>
              </a:rPr>
              <a:t>inform about available consumer protection mechanisms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71899" y="5383581"/>
            <a:ext cx="4374971" cy="1015663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200" dirty="0">
                <a:latin typeface="+mn-lt"/>
              </a:rPr>
              <a:t>Lack of statistics as a challenge for pricing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200" dirty="0">
                <a:latin typeface="+mn-lt"/>
              </a:rPr>
              <a:t>Lack of knowledge and information about low-income segments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200" dirty="0">
                <a:latin typeface="+mn-lt"/>
              </a:rPr>
              <a:t>Limited product innovation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200" dirty="0">
                <a:latin typeface="+mn-lt"/>
              </a:rPr>
              <a:t>Available products with low value for clients </a:t>
            </a:r>
          </a:p>
        </p:txBody>
      </p:sp>
      <p:sp>
        <p:nvSpPr>
          <p:cNvPr id="11" name="Right Arrow 10"/>
          <p:cNvSpPr/>
          <p:nvPr/>
        </p:nvSpPr>
        <p:spPr bwMode="auto">
          <a:xfrm>
            <a:off x="3760887" y="2138759"/>
            <a:ext cx="440266" cy="4064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32" charset="-128"/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3760887" y="3022739"/>
            <a:ext cx="440266" cy="4064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32" charset="-128"/>
            </a:endParaRPr>
          </a:p>
        </p:txBody>
      </p:sp>
      <p:sp>
        <p:nvSpPr>
          <p:cNvPr id="18" name="Right Arrow 17"/>
          <p:cNvSpPr/>
          <p:nvPr/>
        </p:nvSpPr>
        <p:spPr bwMode="auto">
          <a:xfrm>
            <a:off x="3777820" y="3871291"/>
            <a:ext cx="440266" cy="4064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32" charset="-128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3760887" y="4794378"/>
            <a:ext cx="440266" cy="4064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32" charset="-128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3760887" y="5624112"/>
            <a:ext cx="440266" cy="4064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3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53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301787" y="5173015"/>
            <a:ext cx="2224792" cy="460797"/>
            <a:chOff x="863915" y="2044741"/>
            <a:chExt cx="2224792" cy="460797"/>
          </a:xfrm>
        </p:grpSpPr>
        <p:sp>
          <p:nvSpPr>
            <p:cNvPr id="21" name="Rectangle 20"/>
            <p:cNvSpPr/>
            <p:nvPr/>
          </p:nvSpPr>
          <p:spPr>
            <a:xfrm>
              <a:off x="863915" y="2044741"/>
              <a:ext cx="2224792" cy="460797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863915" y="2044741"/>
              <a:ext cx="2224792" cy="4607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48446" tIns="30480" rIns="30480" bIns="3048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baseline="0" noProof="0" dirty="0">
                  <a:solidFill>
                    <a:schemeClr val="bg2"/>
                  </a:solidFill>
                </a:rPr>
                <a:t>Supply</a:t>
              </a:r>
              <a:endParaRPr lang="en-US" sz="1200" b="0" kern="1200" baseline="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301787" y="4053750"/>
            <a:ext cx="2224792" cy="460797"/>
            <a:chOff x="863915" y="2044741"/>
            <a:chExt cx="2224792" cy="460797"/>
          </a:xfrm>
        </p:grpSpPr>
        <p:sp>
          <p:nvSpPr>
            <p:cNvPr id="16" name="Rectangle 15"/>
            <p:cNvSpPr/>
            <p:nvPr/>
          </p:nvSpPr>
          <p:spPr>
            <a:xfrm>
              <a:off x="863915" y="2044741"/>
              <a:ext cx="2224792" cy="460797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ctangle 16"/>
            <p:cNvSpPr/>
            <p:nvPr/>
          </p:nvSpPr>
          <p:spPr>
            <a:xfrm>
              <a:off x="863915" y="2044741"/>
              <a:ext cx="2224792" cy="4607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48446" tIns="30480" rIns="30480" bIns="3048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baseline="0" noProof="0" dirty="0">
                  <a:solidFill>
                    <a:schemeClr val="bg2"/>
                  </a:solidFill>
                </a:rPr>
                <a:t>Supervision</a:t>
              </a:r>
              <a:endParaRPr lang="en-US" sz="1200" b="0" kern="1200" baseline="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301787" y="3177486"/>
            <a:ext cx="2224813" cy="460797"/>
            <a:chOff x="556699" y="925999"/>
            <a:chExt cx="2224813" cy="460797"/>
          </a:xfrm>
        </p:grpSpPr>
        <p:sp>
          <p:nvSpPr>
            <p:cNvPr id="18" name="Rectangle 17"/>
            <p:cNvSpPr/>
            <p:nvPr/>
          </p:nvSpPr>
          <p:spPr>
            <a:xfrm>
              <a:off x="556699" y="925999"/>
              <a:ext cx="2224813" cy="460797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556699" y="925999"/>
              <a:ext cx="2224813" cy="4607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48446" tIns="30480" rIns="30480" bIns="3048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baseline="0" noProof="0" dirty="0">
                  <a:solidFill>
                    <a:schemeClr val="bg2"/>
                  </a:solidFill>
                </a:rPr>
                <a:t>Regulation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538A6-001F-4BA8-BA4D-2C36A9E4E82C}" type="slidenum">
              <a:rPr lang="de-DE" smtClean="0"/>
              <a:pPr>
                <a:defRPr/>
              </a:pPr>
              <a:t>7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706143" y="1984113"/>
            <a:ext cx="4478302" cy="578882"/>
          </a:xfrm>
          <a:prstGeom prst="round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ZA" sz="1400" b="1" dirty="0">
                <a:latin typeface="+mn-lt"/>
              </a:rPr>
              <a:t>Nascent market with concessionary approach 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ZA" sz="1400" b="1" dirty="0">
                <a:latin typeface="+mn-lt"/>
              </a:rPr>
              <a:t>No regulation for microinsurance </a:t>
            </a:r>
          </a:p>
        </p:txBody>
      </p:sp>
      <p:sp>
        <p:nvSpPr>
          <p:cNvPr id="8" name="Oval 7"/>
          <p:cNvSpPr/>
          <p:nvPr/>
        </p:nvSpPr>
        <p:spPr>
          <a:xfrm>
            <a:off x="1980734" y="3089289"/>
            <a:ext cx="653732" cy="653732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Oval 8"/>
          <p:cNvSpPr/>
          <p:nvPr/>
        </p:nvSpPr>
        <p:spPr>
          <a:xfrm>
            <a:off x="1974921" y="3911899"/>
            <a:ext cx="653732" cy="653732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Oval 9"/>
          <p:cNvSpPr/>
          <p:nvPr/>
        </p:nvSpPr>
        <p:spPr>
          <a:xfrm>
            <a:off x="1974921" y="5051331"/>
            <a:ext cx="653732" cy="653732"/>
          </a:xfrm>
          <a:prstGeom prst="ellipse">
            <a:avLst/>
          </a:pr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Rectangle 10"/>
          <p:cNvSpPr/>
          <p:nvPr/>
        </p:nvSpPr>
        <p:spPr>
          <a:xfrm>
            <a:off x="5595616" y="2831379"/>
            <a:ext cx="2677528" cy="116955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 anchor="ctr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ZA" sz="1400" dirty="0">
              <a:latin typeface="+mn-lt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ZA" sz="1400" dirty="0">
                <a:latin typeface="+mn-lt"/>
              </a:rPr>
              <a:t>Regulation limits the use of non-traditional distribution channels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ZA" sz="1400" dirty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95616" y="4141433"/>
            <a:ext cx="2678474" cy="224676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400" dirty="0">
                <a:latin typeface="+mn-lt"/>
              </a:rPr>
              <a:t>General economic conditions limit interest of industry to work for low-income segments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400" dirty="0">
                <a:latin typeface="+mn-lt"/>
              </a:rPr>
              <a:t>Lack of knowledge about the segment: role of Jamaican diaspora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400" dirty="0">
                <a:latin typeface="+mn-lt"/>
              </a:rPr>
              <a:t>Product offering does not match low-income segment’s needs and budget</a:t>
            </a:r>
          </a:p>
        </p:txBody>
      </p:sp>
      <p:sp>
        <p:nvSpPr>
          <p:cNvPr id="23" name="Right Arrow 22"/>
          <p:cNvSpPr/>
          <p:nvPr/>
        </p:nvSpPr>
        <p:spPr bwMode="auto">
          <a:xfrm>
            <a:off x="4729698" y="3220594"/>
            <a:ext cx="677333" cy="417689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32" charset="-128"/>
            </a:endParaRPr>
          </a:p>
        </p:txBody>
      </p:sp>
      <p:sp>
        <p:nvSpPr>
          <p:cNvPr id="25" name="Right Arrow 24"/>
          <p:cNvSpPr/>
          <p:nvPr/>
        </p:nvSpPr>
        <p:spPr bwMode="auto">
          <a:xfrm>
            <a:off x="4729698" y="5216123"/>
            <a:ext cx="677333" cy="417689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32" charset="-128"/>
            </a:endParaRPr>
          </a:p>
        </p:txBody>
      </p:sp>
      <p:sp>
        <p:nvSpPr>
          <p:cNvPr id="26" name="1 Título"/>
          <p:cNvSpPr>
            <a:spLocks noGrp="1"/>
          </p:cNvSpPr>
          <p:nvPr>
            <p:ph type="title"/>
          </p:nvPr>
        </p:nvSpPr>
        <p:spPr>
          <a:xfrm>
            <a:off x="2982007" y="837526"/>
            <a:ext cx="5202438" cy="914400"/>
          </a:xfrm>
        </p:spPr>
        <p:txBody>
          <a:bodyPr/>
          <a:lstStyle/>
          <a:p>
            <a:pPr algn="r"/>
            <a:r>
              <a:rPr lang="en-US" b="1" dirty="0"/>
              <a:t>Lessons from Jamaica</a:t>
            </a:r>
          </a:p>
        </p:txBody>
      </p:sp>
      <p:pic>
        <p:nvPicPr>
          <p:cNvPr id="4098" name="Picture 2" descr="http://mapsof.net/uploads/static-maps/flag_map_of_jamaic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445" y="996181"/>
            <a:ext cx="846667" cy="32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le 26"/>
          <p:cNvSpPr/>
          <p:nvPr/>
        </p:nvSpPr>
        <p:spPr>
          <a:xfrm>
            <a:off x="731692" y="1841796"/>
            <a:ext cx="1634505" cy="817245"/>
          </a:xfrm>
          <a:prstGeom prst="roundRect">
            <a:avLst/>
          </a:prstGeom>
          <a:solidFill>
            <a:srgbClr val="A0231E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ZA" sz="1400" b="1" dirty="0">
                <a:solidFill>
                  <a:schemeClr val="bg1"/>
                </a:solidFill>
              </a:rPr>
              <a:t>Current market and regulatory conditions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31692" y="3089289"/>
            <a:ext cx="973041" cy="2628662"/>
          </a:xfrm>
          <a:prstGeom prst="roundRect">
            <a:avLst/>
          </a:prstGeom>
          <a:solidFill>
            <a:srgbClr val="A0231E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endParaRPr lang="en-ZA" sz="1600" b="1" dirty="0">
              <a:solidFill>
                <a:schemeClr val="bg1"/>
              </a:solidFill>
            </a:endParaRPr>
          </a:p>
          <a:p>
            <a:pPr lvl="0"/>
            <a:endParaRPr lang="en-ZA" sz="1600" b="1" dirty="0">
              <a:solidFill>
                <a:schemeClr val="bg1"/>
              </a:solidFill>
            </a:endParaRPr>
          </a:p>
          <a:p>
            <a:pPr lvl="0"/>
            <a:endParaRPr lang="en-ZA" sz="1600" b="1" dirty="0">
              <a:solidFill>
                <a:schemeClr val="bg1"/>
              </a:solidFill>
            </a:endParaRPr>
          </a:p>
          <a:p>
            <a:pPr lvl="0"/>
            <a:endParaRPr lang="en-ZA" sz="1600" b="1" dirty="0">
              <a:solidFill>
                <a:schemeClr val="bg1"/>
              </a:solidFill>
            </a:endParaRPr>
          </a:p>
          <a:p>
            <a:pPr lvl="0"/>
            <a:r>
              <a:rPr lang="en-ZA" sz="1400" b="1" dirty="0">
                <a:solidFill>
                  <a:schemeClr val="bg1"/>
                </a:solidFill>
              </a:rPr>
              <a:t>Lessons Learned</a:t>
            </a:r>
          </a:p>
          <a:p>
            <a:pPr lvl="0"/>
            <a:endParaRPr lang="en-ZA" sz="1600" b="1" dirty="0">
              <a:solidFill>
                <a:schemeClr val="bg1"/>
              </a:solidFill>
            </a:endParaRPr>
          </a:p>
          <a:p>
            <a:pPr lvl="0"/>
            <a:endParaRPr lang="en-ZA" sz="1600" b="1" dirty="0">
              <a:solidFill>
                <a:schemeClr val="bg1"/>
              </a:solidFill>
            </a:endParaRPr>
          </a:p>
          <a:p>
            <a:pPr lvl="0"/>
            <a:endParaRPr lang="en-ZA" sz="1600" b="1" dirty="0">
              <a:solidFill>
                <a:schemeClr val="bg1"/>
              </a:solidFill>
            </a:endParaRPr>
          </a:p>
          <a:p>
            <a:pPr lvl="0"/>
            <a:endParaRPr lang="en-ZA" sz="1600" b="1" dirty="0">
              <a:solidFill>
                <a:schemeClr val="bg1"/>
              </a:solidFill>
            </a:endParaRPr>
          </a:p>
        </p:txBody>
      </p:sp>
      <p:sp>
        <p:nvSpPr>
          <p:cNvPr id="29" name="Right Arrow 28"/>
          <p:cNvSpPr/>
          <p:nvPr/>
        </p:nvSpPr>
        <p:spPr bwMode="auto">
          <a:xfrm>
            <a:off x="2764902" y="2087883"/>
            <a:ext cx="677333" cy="417689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3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135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4922" y="671804"/>
            <a:ext cx="5299788" cy="559837"/>
          </a:xfrm>
        </p:spPr>
        <p:txBody>
          <a:bodyPr/>
          <a:lstStyle/>
          <a:p>
            <a:pPr algn="r"/>
            <a:r>
              <a:rPr lang="en-JM" b="1" dirty="0">
                <a:latin typeface="Calibri" pitchFamily="34" charset="0"/>
              </a:rPr>
              <a:t>Looking ahead Jamaica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498" y="1604865"/>
            <a:ext cx="8032102" cy="4491135"/>
          </a:xfrm>
        </p:spPr>
        <p:txBody>
          <a:bodyPr/>
          <a:lstStyle/>
          <a:p>
            <a:endParaRPr lang="en-JM" dirty="0">
              <a:latin typeface="Calibri" pitchFamily="34" charset="0"/>
            </a:endParaRPr>
          </a:p>
          <a:p>
            <a:r>
              <a:rPr lang="en-JM" dirty="0">
                <a:latin typeface="Calibri" pitchFamily="34" charset="0"/>
              </a:rPr>
              <a:t>National financial inclusion as part of an economic growth strategy</a:t>
            </a:r>
          </a:p>
          <a:p>
            <a:pPr marL="0" indent="0">
              <a:buNone/>
            </a:pPr>
            <a:endParaRPr lang="en-JM" dirty="0">
              <a:latin typeface="Calibri" pitchFamily="34" charset="0"/>
            </a:endParaRPr>
          </a:p>
          <a:p>
            <a:r>
              <a:rPr lang="en-JM" dirty="0">
                <a:latin typeface="Calibri" pitchFamily="34" charset="0"/>
              </a:rPr>
              <a:t>Inclusive insurance legislation</a:t>
            </a:r>
          </a:p>
          <a:p>
            <a:pPr marL="0" indent="0">
              <a:buNone/>
            </a:pPr>
            <a:endParaRPr lang="en-JM" dirty="0">
              <a:latin typeface="Calibri" pitchFamily="34" charset="0"/>
            </a:endParaRPr>
          </a:p>
          <a:p>
            <a:r>
              <a:rPr lang="en-JM" dirty="0">
                <a:latin typeface="Calibri" pitchFamily="34" charset="0"/>
              </a:rPr>
              <a:t>Financial education programmes </a:t>
            </a:r>
          </a:p>
          <a:p>
            <a:pPr marL="0" indent="0">
              <a:buNone/>
            </a:pPr>
            <a:endParaRPr lang="en-JM" dirty="0">
              <a:latin typeface="Calibri" pitchFamily="34" charset="0"/>
            </a:endParaRPr>
          </a:p>
          <a:p>
            <a:r>
              <a:rPr lang="en-JM" dirty="0">
                <a:latin typeface="Calibri" pitchFamily="34" charset="0"/>
              </a:rPr>
              <a:t>Capacity building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538A6-001F-4BA8-BA4D-2C36A9E4E82C}" type="slidenum">
              <a:rPr lang="de-DE" smtClean="0"/>
              <a:pPr>
                <a:defRPr/>
              </a:pPr>
              <a:t>8</a:t>
            </a:fld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459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75249" y="689526"/>
            <a:ext cx="6568751" cy="728727"/>
          </a:xfrm>
        </p:spPr>
        <p:txBody>
          <a:bodyPr/>
          <a:lstStyle/>
          <a:p>
            <a:pPr algn="r"/>
            <a:br>
              <a:rPr lang="de-DE" b="1" dirty="0">
                <a:solidFill>
                  <a:srgbClr val="A0231E"/>
                </a:solidFill>
                <a:latin typeface="Calibri" panose="020F0502020204030204" pitchFamily="34" charset="0"/>
              </a:rPr>
            </a:br>
            <a:r>
              <a:rPr lang="de-DE" b="1" dirty="0">
                <a:solidFill>
                  <a:srgbClr val="A0231E"/>
                </a:solidFill>
                <a:latin typeface="Calibri" panose="020F0502020204030204" pitchFamily="34" charset="0"/>
              </a:rPr>
              <a:t>Looking ahead </a:t>
            </a:r>
            <a:br>
              <a:rPr lang="de-DE" b="1" dirty="0">
                <a:solidFill>
                  <a:srgbClr val="A0231E"/>
                </a:solidFill>
                <a:latin typeface="Calibri" panose="020F0502020204030204" pitchFamily="34" charset="0"/>
              </a:rPr>
            </a:br>
            <a:r>
              <a:rPr lang="de-DE" b="1" dirty="0">
                <a:solidFill>
                  <a:srgbClr val="A0231E"/>
                </a:solidFill>
                <a:latin typeface="Calibri" panose="020F0502020204030204" pitchFamily="34" charset="0"/>
              </a:rPr>
              <a:t>Disaster Risk Management and Financing </a:t>
            </a:r>
            <a:br>
              <a:rPr lang="de-DE" sz="2000" b="1" dirty="0">
                <a:solidFill>
                  <a:srgbClr val="A0231E"/>
                </a:solidFill>
                <a:latin typeface="Calibri" panose="020F0502020204030204" pitchFamily="34" charset="0"/>
              </a:rPr>
            </a:br>
            <a:endParaRPr lang="de-DE" sz="2000" b="1" dirty="0">
              <a:solidFill>
                <a:srgbClr val="A0231E"/>
              </a:solidFill>
              <a:latin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3100" y="1778000"/>
            <a:ext cx="7924800" cy="4419600"/>
          </a:xfrm>
        </p:spPr>
        <p:txBody>
          <a:bodyPr/>
          <a:lstStyle/>
          <a:p>
            <a:pPr marL="342900" lvl="2" indent="-342900">
              <a:spcAft>
                <a:spcPts val="600"/>
              </a:spcAft>
              <a:buClr>
                <a:srgbClr val="C00000"/>
              </a:buClr>
            </a:pPr>
            <a:r>
              <a:rPr lang="en-US" b="1" dirty="0">
                <a:solidFill>
                  <a:srgbClr val="777978"/>
                </a:solidFill>
                <a:latin typeface="Calibri" panose="020F0502020204030204" pitchFamily="34" charset="0"/>
              </a:rPr>
              <a:t>Awareness creation: </a:t>
            </a:r>
            <a:r>
              <a:rPr lang="en-US" dirty="0">
                <a:solidFill>
                  <a:srgbClr val="777978"/>
                </a:solidFill>
                <a:latin typeface="Calibri" panose="020F0502020204030204" pitchFamily="34" charset="0"/>
              </a:rPr>
              <a:t>role of insurance in risk evaluation, mitigation and protection</a:t>
            </a:r>
            <a:r>
              <a:rPr lang="en-US" b="1" dirty="0">
                <a:solidFill>
                  <a:srgbClr val="777978"/>
                </a:solidFill>
                <a:latin typeface="Calibri" panose="020F0502020204030204" pitchFamily="34" charset="0"/>
              </a:rPr>
              <a:t> </a:t>
            </a:r>
            <a:br>
              <a:rPr lang="en-US" b="1" dirty="0">
                <a:solidFill>
                  <a:srgbClr val="777978"/>
                </a:solidFill>
                <a:latin typeface="Calibri" panose="020F0502020204030204" pitchFamily="34" charset="0"/>
              </a:rPr>
            </a:br>
            <a:endParaRPr lang="en-GB" b="1" dirty="0">
              <a:solidFill>
                <a:srgbClr val="777978"/>
              </a:solidFill>
              <a:latin typeface="Calibri" panose="020F0502020204030204" pitchFamily="34" charset="0"/>
            </a:endParaRPr>
          </a:p>
          <a:p>
            <a:pPr marL="342900" lvl="2" indent="-342900">
              <a:spcAft>
                <a:spcPts val="600"/>
              </a:spcAft>
              <a:buClr>
                <a:srgbClr val="C00000"/>
              </a:buClr>
            </a:pPr>
            <a:r>
              <a:rPr lang="en-GB" b="1" dirty="0">
                <a:solidFill>
                  <a:srgbClr val="777978"/>
                </a:solidFill>
                <a:latin typeface="Calibri" panose="020F0502020204030204" pitchFamily="34" charset="0"/>
              </a:rPr>
              <a:t>Establishment of conducive regulatory framework</a:t>
            </a:r>
            <a:br>
              <a:rPr lang="en-GB" b="1" dirty="0">
                <a:solidFill>
                  <a:srgbClr val="777978"/>
                </a:solidFill>
                <a:latin typeface="Calibri" panose="020F0502020204030204" pitchFamily="34" charset="0"/>
              </a:rPr>
            </a:br>
            <a:endParaRPr lang="en-GB" b="1" dirty="0">
              <a:solidFill>
                <a:srgbClr val="777978"/>
              </a:solidFill>
              <a:latin typeface="Calibri" panose="020F0502020204030204" pitchFamily="34" charset="0"/>
            </a:endParaRPr>
          </a:p>
          <a:p>
            <a:pPr marL="342900" lvl="2" indent="-342900">
              <a:spcAft>
                <a:spcPts val="600"/>
              </a:spcAft>
              <a:buClr>
                <a:srgbClr val="C00000"/>
              </a:buClr>
            </a:pPr>
            <a:r>
              <a:rPr lang="en-GB" b="1" dirty="0">
                <a:solidFill>
                  <a:srgbClr val="777978"/>
                </a:solidFill>
                <a:latin typeface="Calibri" panose="020F0502020204030204" pitchFamily="34" charset="0"/>
              </a:rPr>
              <a:t>Cooperation and collaboration </a:t>
            </a:r>
            <a:r>
              <a:rPr lang="en-GB" dirty="0">
                <a:solidFill>
                  <a:srgbClr val="777978"/>
                </a:solidFill>
                <a:latin typeface="Calibri" panose="020F0502020204030204" pitchFamily="34" charset="0"/>
              </a:rPr>
              <a:t>among authorities and with providers (PPP)</a:t>
            </a:r>
            <a:br>
              <a:rPr lang="en-GB" dirty="0">
                <a:solidFill>
                  <a:srgbClr val="777978"/>
                </a:solidFill>
                <a:latin typeface="Calibri" panose="020F0502020204030204" pitchFamily="34" charset="0"/>
              </a:rPr>
            </a:br>
            <a:endParaRPr lang="en-GB" dirty="0">
              <a:solidFill>
                <a:srgbClr val="777978"/>
              </a:solidFill>
              <a:latin typeface="Calibri" panose="020F0502020204030204" pitchFamily="34" charset="0"/>
            </a:endParaRPr>
          </a:p>
          <a:p>
            <a:pPr marL="342900" lvl="2" indent="-342900">
              <a:spcAft>
                <a:spcPts val="600"/>
              </a:spcAft>
              <a:buClr>
                <a:srgbClr val="C00000"/>
              </a:buClr>
            </a:pPr>
            <a:r>
              <a:rPr lang="en-GB" b="1" dirty="0">
                <a:solidFill>
                  <a:srgbClr val="777978"/>
                </a:solidFill>
                <a:latin typeface="Calibri" panose="020F0502020204030204" pitchFamily="34" charset="0"/>
              </a:rPr>
              <a:t>Capacity building </a:t>
            </a:r>
            <a:r>
              <a:rPr lang="en-GB" dirty="0">
                <a:solidFill>
                  <a:srgbClr val="777978"/>
                </a:solidFill>
                <a:latin typeface="Calibri" panose="020F0502020204030204" pitchFamily="34" charset="0"/>
              </a:rPr>
              <a:t>policymakers and supervisors </a:t>
            </a:r>
          </a:p>
          <a:p>
            <a:pPr marL="447675" lvl="2" indent="-447675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dirty="0">
              <a:solidFill>
                <a:srgbClr val="777978"/>
              </a:solidFill>
              <a:latin typeface="Calibri" panose="020F0502020204030204" pitchFamily="34" charset="0"/>
            </a:endParaRPr>
          </a:p>
          <a:p>
            <a:pPr marL="447675" lvl="2" indent="-447675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de-DE" sz="1800" b="1" dirty="0">
              <a:solidFill>
                <a:srgbClr val="777978"/>
              </a:solidFill>
              <a:latin typeface="Calibri"/>
              <a:cs typeface="Calibri"/>
            </a:endParaRPr>
          </a:p>
          <a:p>
            <a:pPr lvl="2">
              <a:buClr>
                <a:srgbClr val="A0231E"/>
              </a:buClr>
              <a:buFont typeface="Wingdings" panose="05000000000000000000" pitchFamily="2" charset="2"/>
              <a:buChar char="Ø"/>
            </a:pPr>
            <a:endParaRPr lang="de-DE" dirty="0">
              <a:solidFill>
                <a:srgbClr val="777978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538A6-001F-4BA8-BA4D-2C36A9E4E82C}" type="slidenum">
              <a:rPr lang="de-DE" smtClean="0">
                <a:solidFill>
                  <a:srgbClr val="FEFEFE"/>
                </a:solidFill>
              </a:rPr>
              <a:pPr>
                <a:defRPr/>
              </a:pPr>
              <a:t>9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36115"/>
      </p:ext>
    </p:extLst>
  </p:cSld>
  <p:clrMapOvr>
    <a:masterClrMapping/>
  </p:clrMapOvr>
</p:sld>
</file>

<file path=ppt/theme/theme1.xml><?xml version="1.0" encoding="utf-8"?>
<a:theme xmlns:a="http://schemas.openxmlformats.org/drawingml/2006/main" name="2011 03 17 A2ii Presentation">
  <a:themeElements>
    <a:clrScheme name="Benutzerdefiniert 1">
      <a:dk1>
        <a:srgbClr val="3F3F3F"/>
      </a:dk1>
      <a:lt1>
        <a:sysClr val="window" lastClr="FFFFFF"/>
      </a:lt1>
      <a:dk2>
        <a:srgbClr val="4F271C"/>
      </a:dk2>
      <a:lt2>
        <a:srgbClr val="E7DEC9"/>
      </a:lt2>
      <a:accent1>
        <a:srgbClr val="E07B7C"/>
      </a:accent1>
      <a:accent2>
        <a:srgbClr val="D8D8D8"/>
      </a:accent2>
      <a:accent3>
        <a:srgbClr val="BFBFBF"/>
      </a:accent3>
      <a:accent4>
        <a:srgbClr val="84AA33"/>
      </a:accent4>
      <a:accent5>
        <a:srgbClr val="F4D3D3"/>
      </a:accent5>
      <a:accent6>
        <a:srgbClr val="A5A5A5"/>
      </a:accent6>
      <a:hlink>
        <a:srgbClr val="7F7F7F"/>
      </a:hlink>
      <a:folHlink>
        <a:srgbClr val="611617"/>
      </a:folHlink>
    </a:clrScheme>
    <a:fontScheme name="Leere Präsentation">
      <a:majorFont>
        <a:latin typeface="Akz Med"/>
        <a:ea typeface="ＭＳ Ｐゴシック"/>
        <a:cs typeface=""/>
      </a:majorFont>
      <a:minorFont>
        <a:latin typeface="Akz Reg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32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3">
        <a:dk1>
          <a:srgbClr val="000000"/>
        </a:dk1>
        <a:lt1>
          <a:srgbClr val="FEFEFE"/>
        </a:lt1>
        <a:dk2>
          <a:srgbClr val="000000"/>
        </a:dk2>
        <a:lt2>
          <a:srgbClr val="808080"/>
        </a:lt2>
        <a:accent1>
          <a:srgbClr val="F7F3C3"/>
        </a:accent1>
        <a:accent2>
          <a:srgbClr val="1E554A"/>
        </a:accent2>
        <a:accent3>
          <a:srgbClr val="FEFEFE"/>
        </a:accent3>
        <a:accent4>
          <a:srgbClr val="000000"/>
        </a:accent4>
        <a:accent5>
          <a:srgbClr val="FAF8DE"/>
        </a:accent5>
        <a:accent6>
          <a:srgbClr val="1A4C42"/>
        </a:accent6>
        <a:hlink>
          <a:srgbClr val="4C363C"/>
        </a:hlink>
        <a:folHlink>
          <a:srgbClr val="E3D9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2011 03 17 A2ii Presentation</Template>
  <TotalTime>1387</TotalTime>
  <Words>406</Words>
  <Application>Microsoft Office PowerPoint</Application>
  <PresentationFormat>On-screen Show (4:3)</PresentationFormat>
  <Paragraphs>125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ＭＳ Ｐゴシック</vt:lpstr>
      <vt:lpstr>ＭＳ Ｐゴシック</vt:lpstr>
      <vt:lpstr>Akz Med</vt:lpstr>
      <vt:lpstr>Akz Reg</vt:lpstr>
      <vt:lpstr>Arial</vt:lpstr>
      <vt:lpstr>Calibi</vt:lpstr>
      <vt:lpstr>Calibri</vt:lpstr>
      <vt:lpstr>Times</vt:lpstr>
      <vt:lpstr>Wingdings</vt:lpstr>
      <vt:lpstr>2011 03 17 A2ii Presentation</vt:lpstr>
      <vt:lpstr>PowerPoint Presentation</vt:lpstr>
      <vt:lpstr> Role of insurance regulators  Sustainable Insurance</vt:lpstr>
      <vt:lpstr>PowerPoint Presentation</vt:lpstr>
      <vt:lpstr>PowerPoint Presentation</vt:lpstr>
      <vt:lpstr>PowerPoint Presentation</vt:lpstr>
      <vt:lpstr>A2ii/IADB project Learnings </vt:lpstr>
      <vt:lpstr>Lessons from Jamaica</vt:lpstr>
      <vt:lpstr>Looking ahead Jamaica</vt:lpstr>
      <vt:lpstr> Looking ahead  Disaster Risk Management and Financing  </vt:lpstr>
      <vt:lpstr>PowerPoint Presentation</vt:lpstr>
    </vt:vector>
  </TitlesOfParts>
  <Company>GTZ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Onur Azcan</dc:creator>
  <cp:lastModifiedBy>Marike Fleur</cp:lastModifiedBy>
  <cp:revision>1272</cp:revision>
  <dcterms:created xsi:type="dcterms:W3CDTF">2016-06-17T19:31:38Z</dcterms:created>
  <dcterms:modified xsi:type="dcterms:W3CDTF">2016-11-09T11:55:59Z</dcterms:modified>
</cp:coreProperties>
</file>