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
  </p:notesMasterIdLst>
  <p:handoutMasterIdLst>
    <p:handoutMasterId r:id="rId7"/>
  </p:handoutMasterIdLst>
  <p:sldIdLst>
    <p:sldId id="481" r:id="rId2"/>
    <p:sldId id="414" r:id="rId3"/>
    <p:sldId id="478" r:id="rId4"/>
    <p:sldId id="480" r:id="rId5"/>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89F64E-7EB5-46B1-A264-45287DE36953}">
          <p14:sldIdLst>
            <p14:sldId id="481"/>
            <p14:sldId id="414"/>
            <p14:sldId id="478"/>
            <p14:sldId id="48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FFF99"/>
    <a:srgbClr val="0C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434" autoAdjust="0"/>
  </p:normalViewPr>
  <p:slideViewPr>
    <p:cSldViewPr>
      <p:cViewPr varScale="1">
        <p:scale>
          <a:sx n="74" d="100"/>
          <a:sy n="74" d="100"/>
        </p:scale>
        <p:origin x="1290" y="72"/>
      </p:cViewPr>
      <p:guideLst>
        <p:guide orient="horz" pos="2160"/>
        <p:guide pos="2880"/>
      </p:guideLst>
    </p:cSldViewPr>
  </p:slideViewPr>
  <p:outlineViewPr>
    <p:cViewPr>
      <p:scale>
        <a:sx n="33" d="100"/>
        <a:sy n="33" d="100"/>
      </p:scale>
      <p:origin x="0" y="20856"/>
    </p:cViewPr>
  </p:outlineViewPr>
  <p:notesTextViewPr>
    <p:cViewPr>
      <p:scale>
        <a:sx n="1" d="1"/>
        <a:sy n="1" d="1"/>
      </p:scale>
      <p:origin x="0" y="0"/>
    </p:cViewPr>
  </p:notesTextViewPr>
  <p:sorterViewPr>
    <p:cViewPr>
      <p:scale>
        <a:sx n="150" d="100"/>
        <a:sy n="150" d="100"/>
      </p:scale>
      <p:origin x="0" y="798"/>
    </p:cViewPr>
  </p:sorterViewPr>
  <p:notesViewPr>
    <p:cSldViewPr>
      <p:cViewPr varScale="1">
        <p:scale>
          <a:sx n="85" d="100"/>
          <a:sy n="85" d="100"/>
        </p:scale>
        <p:origin x="-3138" y="-9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59228BDA-53D2-4377-9EE3-69B9799EC0F4}" type="datetimeFigureOut">
              <a:rPr lang="en-GB" smtClean="0"/>
              <a:pPr/>
              <a:t>08.11.2016</a:t>
            </a:fld>
            <a:endParaRPr lang="en-GB" dirty="0"/>
          </a:p>
        </p:txBody>
      </p:sp>
      <p:sp>
        <p:nvSpPr>
          <p:cNvPr id="4" name="Footer Placeholder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C3AD3BAE-ABAA-4634-AE23-A6EE8753F743}" type="slidenum">
              <a:rPr lang="en-GB" smtClean="0"/>
              <a:pPr/>
              <a:t>‹#›</a:t>
            </a:fld>
            <a:endParaRPr lang="en-GB" dirty="0"/>
          </a:p>
        </p:txBody>
      </p:sp>
    </p:spTree>
    <p:extLst>
      <p:ext uri="{BB962C8B-B14F-4D97-AF65-F5344CB8AC3E}">
        <p14:creationId xmlns:p14="http://schemas.microsoft.com/office/powerpoint/2010/main" val="3613076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7545D280-1BD8-4669-A8A1-2EF911E5A3FF}" type="datetimeFigureOut">
              <a:rPr lang="en-GB" smtClean="0"/>
              <a:pPr/>
              <a:t>08.11.2016</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7436C322-1FEC-4C25-9DF9-234F3C994BC8}" type="slidenum">
              <a:rPr lang="en-GB" smtClean="0"/>
              <a:pPr/>
              <a:t>‹#›</a:t>
            </a:fld>
            <a:endParaRPr lang="en-GB" dirty="0"/>
          </a:p>
        </p:txBody>
      </p:sp>
    </p:spTree>
    <p:extLst>
      <p:ext uri="{BB962C8B-B14F-4D97-AF65-F5344CB8AC3E}">
        <p14:creationId xmlns:p14="http://schemas.microsoft.com/office/powerpoint/2010/main" val="53306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t>1</a:t>
            </a:fld>
            <a:endParaRPr lang="en-GB"/>
          </a:p>
        </p:txBody>
      </p:sp>
    </p:spTree>
    <p:extLst>
      <p:ext uri="{BB962C8B-B14F-4D97-AF65-F5344CB8AC3E}">
        <p14:creationId xmlns:p14="http://schemas.microsoft.com/office/powerpoint/2010/main" val="19867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pPr/>
              <a:t>2</a:t>
            </a:fld>
            <a:endParaRPr lang="en-GB" dirty="0"/>
          </a:p>
        </p:txBody>
      </p:sp>
    </p:spTree>
    <p:extLst>
      <p:ext uri="{BB962C8B-B14F-4D97-AF65-F5344CB8AC3E}">
        <p14:creationId xmlns:p14="http://schemas.microsoft.com/office/powerpoint/2010/main" val="4114525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pPr/>
              <a:t>3</a:t>
            </a:fld>
            <a:endParaRPr lang="en-GB" dirty="0"/>
          </a:p>
        </p:txBody>
      </p:sp>
    </p:spTree>
    <p:extLst>
      <p:ext uri="{BB962C8B-B14F-4D97-AF65-F5344CB8AC3E}">
        <p14:creationId xmlns:p14="http://schemas.microsoft.com/office/powerpoint/2010/main" val="3008867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436C322-1FEC-4C25-9DF9-234F3C994BC8}" type="slidenum">
              <a:rPr lang="en-GB" smtClean="0"/>
              <a:pPr/>
              <a:t>4</a:t>
            </a:fld>
            <a:endParaRPr lang="en-GB" dirty="0"/>
          </a:p>
        </p:txBody>
      </p:sp>
    </p:spTree>
    <p:extLst>
      <p:ext uri="{BB962C8B-B14F-4D97-AF65-F5344CB8AC3E}">
        <p14:creationId xmlns:p14="http://schemas.microsoft.com/office/powerpoint/2010/main" val="407165778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6330" y="2130425"/>
            <a:ext cx="8103348" cy="1470025"/>
          </a:xfrm>
        </p:spPr>
        <p:txBody>
          <a:bodyPr>
            <a:normAutofit/>
          </a:bodyPr>
          <a:lstStyle>
            <a:lvl1pPr algn="l">
              <a:defRPr sz="3600" baseline="0">
                <a:solidFill>
                  <a:schemeClr val="tx1"/>
                </a:solidFill>
                <a:latin typeface="Arial" pitchFamily="34" charset="0"/>
              </a:defRPr>
            </a:lvl1pPr>
          </a:lstStyle>
          <a:p>
            <a:r>
              <a:rPr lang="en-US" dirty="0" smtClean="0"/>
              <a:t>Presentation title</a:t>
            </a:r>
            <a:endParaRPr lang="en-GB" dirty="0"/>
          </a:p>
        </p:txBody>
      </p:sp>
      <p:sp>
        <p:nvSpPr>
          <p:cNvPr id="3" name="Subtitle 2"/>
          <p:cNvSpPr>
            <a:spLocks noGrp="1"/>
          </p:cNvSpPr>
          <p:nvPr>
            <p:ph type="subTitle" idx="1" hasCustomPrompt="1"/>
          </p:nvPr>
        </p:nvSpPr>
        <p:spPr>
          <a:xfrm>
            <a:off x="581496" y="4581128"/>
            <a:ext cx="8094959" cy="1665289"/>
          </a:xfrm>
        </p:spPr>
        <p:txBody>
          <a:bodyPr>
            <a:normAutofit/>
          </a:bodyPr>
          <a:lstStyle>
            <a:lvl1pPr marL="0" indent="0" algn="l">
              <a:buNone/>
              <a:defRPr sz="1230" baseline="0">
                <a:solidFill>
                  <a:schemeClr val="tx1"/>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 Title</a:t>
            </a:r>
          </a:p>
          <a:p>
            <a:endParaRPr lang="en-GB" dirty="0"/>
          </a:p>
        </p:txBody>
      </p:sp>
      <p:pic>
        <p:nvPicPr>
          <p:cNvPr id="7" name="Picture 6"/>
          <p:cNvPicPr/>
          <p:nvPr userDrawn="1"/>
        </p:nvPicPr>
        <p:blipFill>
          <a:blip r:embed="rId2" cstate="print"/>
          <a:stretch>
            <a:fillRect/>
          </a:stretch>
        </p:blipFill>
        <p:spPr>
          <a:xfrm>
            <a:off x="683568" y="371376"/>
            <a:ext cx="2968625" cy="1041400"/>
          </a:xfrm>
          <a:prstGeom prst="rect">
            <a:avLst/>
          </a:prstGeom>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44592"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24804" y="5445224"/>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079148" y="5445224"/>
            <a:ext cx="1522908"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8" y="5445224"/>
            <a:ext cx="1522907"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64379"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613390" y="5445224"/>
            <a:ext cx="1530610"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50039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56330" y="2130425"/>
            <a:ext cx="8103348" cy="1470025"/>
          </a:xfrm>
        </p:spPr>
        <p:txBody>
          <a:bodyPr>
            <a:normAutofit/>
          </a:bodyPr>
          <a:lstStyle>
            <a:lvl1pPr algn="l">
              <a:defRPr sz="3600" baseline="0">
                <a:solidFill>
                  <a:schemeClr val="tx1"/>
                </a:solidFill>
                <a:latin typeface="Arial" pitchFamily="34" charset="0"/>
              </a:defRPr>
            </a:lvl1pPr>
          </a:lstStyle>
          <a:p>
            <a:r>
              <a:rPr lang="en-US" dirty="0" smtClean="0"/>
              <a:t>Presentation title</a:t>
            </a:r>
            <a:endParaRPr lang="en-GB" dirty="0"/>
          </a:p>
        </p:txBody>
      </p:sp>
      <p:sp>
        <p:nvSpPr>
          <p:cNvPr id="3" name="Subtitle 2"/>
          <p:cNvSpPr>
            <a:spLocks noGrp="1"/>
          </p:cNvSpPr>
          <p:nvPr>
            <p:ph type="subTitle" idx="1" hasCustomPrompt="1"/>
          </p:nvPr>
        </p:nvSpPr>
        <p:spPr>
          <a:xfrm>
            <a:off x="581496" y="4581128"/>
            <a:ext cx="8094959" cy="1665289"/>
          </a:xfrm>
        </p:spPr>
        <p:txBody>
          <a:bodyPr>
            <a:normAutofit/>
          </a:bodyPr>
          <a:lstStyle>
            <a:lvl1pPr marL="0" indent="0" algn="l">
              <a:buNone/>
              <a:defRPr sz="1230" baseline="0">
                <a:solidFill>
                  <a:schemeClr val="tx1"/>
                </a:solidFill>
                <a:latin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Name, Title</a:t>
            </a:r>
          </a:p>
          <a:p>
            <a:endParaRPr lang="en-GB" dirty="0"/>
          </a:p>
        </p:txBody>
      </p:sp>
      <p:pic>
        <p:nvPicPr>
          <p:cNvPr id="7" name="Picture 6"/>
          <p:cNvPicPr/>
          <p:nvPr userDrawn="1"/>
        </p:nvPicPr>
        <p:blipFill>
          <a:blip r:embed="rId2" cstate="print"/>
          <a:stretch>
            <a:fillRect/>
          </a:stretch>
        </p:blipFill>
        <p:spPr>
          <a:xfrm>
            <a:off x="683568" y="371376"/>
            <a:ext cx="2968625" cy="1041400"/>
          </a:xfrm>
          <a:prstGeom prst="rect">
            <a:avLst/>
          </a:prstGeom>
        </p:spPr>
      </p:pic>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044592"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24804" y="5445224"/>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6079148" y="5445224"/>
            <a:ext cx="1522908"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8" y="5445224"/>
            <a:ext cx="1522907"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64379" y="5445222"/>
            <a:ext cx="1522906"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613390" y="5445224"/>
            <a:ext cx="1530610" cy="101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9231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Content</a:t>
            </a:r>
            <a:endParaRPr lang="en-GB" dirty="0"/>
          </a:p>
        </p:txBody>
      </p:sp>
      <p:sp>
        <p:nvSpPr>
          <p:cNvPr id="3" name="Content Placeholder 2"/>
          <p:cNvSpPr>
            <a:spLocks noGrp="1"/>
          </p:cNvSpPr>
          <p:nvPr>
            <p:ph idx="1" hasCustomPrompt="1"/>
          </p:nvPr>
        </p:nvSpPr>
        <p:spPr>
          <a:xfrm>
            <a:off x="457200" y="1484784"/>
            <a:ext cx="8229600" cy="4641379"/>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buFont typeface="+mj-lt"/>
              <a:buAutoNum type="alphaUcPeriod"/>
              <a:defRPr sz="1400" baseline="0">
                <a:latin typeface="Arial" pitchFamily="34" charset="0"/>
              </a:defRPr>
            </a:lvl2pPr>
            <a:lvl3pPr marL="1200150" indent="-285750">
              <a:buFontTx/>
              <a:buChar char="-"/>
              <a:defRPr sz="1400" baseline="0">
                <a:latin typeface="Arial" pitchFamily="34" charset="0"/>
              </a:defRPr>
            </a:lvl3pPr>
            <a:lvl4pPr marL="1543050" indent="-171450">
              <a:buFont typeface="Arial" pitchFamily="34" charset="0"/>
              <a:buChar char="•"/>
              <a:defRPr sz="1400" baseline="0">
                <a:latin typeface="Arial" pitchFamily="34" charset="0"/>
              </a:defRPr>
            </a:lvl4pPr>
            <a:lvl5pPr marL="2057400" indent="-228600">
              <a:buFont typeface="Wingdings" pitchFamily="2" charset="2"/>
              <a:buChar char="§"/>
              <a:defRPr sz="1400" baseline="0">
                <a:latin typeface="Arial" pitchFamily="34" charset="0"/>
              </a:defRPr>
            </a:lvl5pPr>
          </a:lstStyle>
          <a:p>
            <a:pPr lvl="0"/>
            <a:r>
              <a:rPr lang="en-US" dirty="0" smtClean="0"/>
              <a:t>Section 1							Page #</a:t>
            </a:r>
          </a:p>
          <a:p>
            <a:pPr lvl="0"/>
            <a:r>
              <a:rPr lang="en-US" dirty="0" smtClean="0"/>
              <a:t>Section 2							Page #</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lang="en-US" dirty="0" smtClean="0"/>
              <a:t>Section 3							Page #</a:t>
            </a:r>
          </a:p>
          <a:p>
            <a:pPr lvl="1"/>
            <a:r>
              <a:rPr lang="en-US" dirty="0" smtClean="0"/>
              <a:t>Subsection							Page #</a:t>
            </a:r>
          </a:p>
        </p:txBody>
      </p:sp>
      <p:sp>
        <p:nvSpPr>
          <p:cNvPr id="6" name="Slide Number Placeholder 5"/>
          <p:cNvSpPr>
            <a:spLocks noGrp="1"/>
          </p:cNvSpPr>
          <p:nvPr>
            <p:ph type="sldNum" sz="quarter" idx="12"/>
          </p:nvPr>
        </p:nvSpPr>
        <p:spPr/>
        <p:txBody>
          <a:bodyPr/>
          <a:lstStyle/>
          <a:p>
            <a:fld id="{A220C179-9F06-40D0-93EA-8FF612BB075F}" type="slidenum">
              <a:rPr lang="en-GB" smtClean="0">
                <a:solidFill>
                  <a:prstClr val="black">
                    <a:tint val="75000"/>
                  </a:prstClr>
                </a:solidFill>
              </a:rPr>
              <a:pPr/>
              <a:t>‹#›</a:t>
            </a:fld>
            <a:endParaRPr lang="en-GB" dirty="0">
              <a:solidFill>
                <a:prstClr val="black">
                  <a:tint val="75000"/>
                </a:prstClr>
              </a:solidFill>
            </a:endParaRPr>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96500851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457200" y="1196752"/>
            <a:ext cx="8229600" cy="4929411"/>
          </a:xfrm>
        </p:spPr>
        <p:txBody>
          <a:bodyPr>
            <a:normAutofit/>
          </a:bodyPr>
          <a:lstStyle>
            <a:lvl1pPr>
              <a:defRPr sz="2000" baseline="0">
                <a:latin typeface="Arial" pitchFamily="34" charset="0"/>
              </a:defRPr>
            </a:lvl1pPr>
            <a:lvl2pPr marL="742950" indent="-285750">
              <a:buFont typeface="Wingdings" pitchFamily="2" charset="2"/>
              <a:buChar char="§"/>
              <a:defRPr sz="1800" baseline="0">
                <a:latin typeface="Arial" pitchFamily="34" charset="0"/>
              </a:defRPr>
            </a:lvl2pPr>
            <a:lvl3pPr marL="1200150" indent="-285750">
              <a:buFontTx/>
              <a:buChar char="-"/>
              <a:defRPr sz="1500" baseline="0">
                <a:latin typeface="Arial" pitchFamily="34" charset="0"/>
              </a:defRPr>
            </a:lvl3pPr>
            <a:lvl4pPr marL="1543050" indent="-171450">
              <a:buFont typeface="Arial" pitchFamily="34" charset="0"/>
              <a:buChar char="•"/>
              <a:defRPr sz="1200" baseline="0">
                <a:latin typeface="Arial" pitchFamily="34" charset="0"/>
              </a:defRPr>
            </a:lvl4pPr>
            <a:lvl5pPr marL="2057400" indent="-228600">
              <a:buFont typeface="Wingdings" pitchFamily="2" charset="2"/>
              <a:buChar char="§"/>
              <a:defRPr sz="11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solidFill>
                  <a:prstClr val="black">
                    <a:tint val="75000"/>
                  </a:prstClr>
                </a:solidFill>
              </a:rPr>
              <a:pPr/>
              <a:t>‹#›</a:t>
            </a:fld>
            <a:endParaRPr lang="en-GB" dirty="0">
              <a:solidFill>
                <a:prstClr val="black">
                  <a:tint val="75000"/>
                </a:prstClr>
              </a:solidFill>
            </a:endParaRPr>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16568916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2051720" y="1189826"/>
            <a:ext cx="6635080" cy="4936337"/>
          </a:xfrm>
        </p:spPr>
        <p:txBody>
          <a:bodyPr>
            <a:normAutofit/>
          </a:bodyPr>
          <a:lstStyle>
            <a:lvl1pPr>
              <a:defRPr sz="1600"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solidFill>
                  <a:prstClr val="black">
                    <a:tint val="75000"/>
                  </a:prstClr>
                </a:solidFill>
              </a:rPr>
              <a:pPr/>
              <a:t>‹#›</a:t>
            </a:fld>
            <a:endParaRPr lang="en-GB" dirty="0">
              <a:solidFill>
                <a:prstClr val="black">
                  <a:tint val="75000"/>
                </a:prstClr>
              </a:solidFill>
            </a:endParaRPr>
          </a:p>
        </p:txBody>
      </p: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hasCustomPrompt="1"/>
          </p:nvPr>
        </p:nvSpPr>
        <p:spPr>
          <a:xfrm>
            <a:off x="471753" y="1196752"/>
            <a:ext cx="1363943" cy="4936337"/>
          </a:xfrm>
        </p:spPr>
        <p:txBody>
          <a:bodyPr>
            <a:normAutofit/>
          </a:bodyPr>
          <a:lstStyle>
            <a:lvl1pPr marL="0" indent="0">
              <a:buFontTx/>
              <a:buNone/>
              <a:defRPr sz="1000" b="0" i="1"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p:txBody>
      </p:sp>
      <p:pic>
        <p:nvPicPr>
          <p:cNvPr id="11" name="Picture 10"/>
          <p:cNvPicPr/>
          <p:nvPr userDrawn="1"/>
        </p:nvPicPr>
        <p:blipFill>
          <a:blip r:embed="rId2" cstate="print"/>
          <a:stretch>
            <a:fillRect/>
          </a:stretch>
        </p:blipFill>
        <p:spPr>
          <a:xfrm>
            <a:off x="471753" y="6360368"/>
            <a:ext cx="1487170" cy="381000"/>
          </a:xfrm>
          <a:prstGeom prst="rect">
            <a:avLst/>
          </a:prstGeom>
        </p:spPr>
      </p:pic>
      <p:cxnSp>
        <p:nvCxnSpPr>
          <p:cNvPr id="13" name="Straight Connector 12"/>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415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title</a:t>
            </a:r>
            <a:endParaRPr lang="en-GB" dirty="0"/>
          </a:p>
        </p:txBody>
      </p:sp>
      <p:sp>
        <p:nvSpPr>
          <p:cNvPr id="3" name="Text Placeholder 2"/>
          <p:cNvSpPr>
            <a:spLocks noGrp="1"/>
          </p:cNvSpPr>
          <p:nvPr>
            <p:ph type="body" idx="1"/>
          </p:nvPr>
        </p:nvSpPr>
        <p:spPr>
          <a:xfrm>
            <a:off x="457200" y="1412816"/>
            <a:ext cx="4040188" cy="360000"/>
          </a:xfrm>
          <a:solidFill>
            <a:srgbClr val="0C9BE2"/>
          </a:solidFill>
        </p:spPr>
        <p:txBody>
          <a:bodyPr vert="horz" lIns="91440" tIns="45720" rIns="91440" bIns="45720" rtlCol="0" anchor="ctr" anchorCtr="0">
            <a:normAutofit/>
          </a:bodyPr>
          <a:lstStyle>
            <a:lvl1pPr marL="342900" indent="-342900">
              <a:buNone/>
              <a:defRPr lang="en-US" sz="1400" b="1" baseline="0" smtClean="0">
                <a:solidFill>
                  <a:schemeClr val="bg1"/>
                </a:solidFill>
              </a:defRPr>
            </a:lvl1pPr>
          </a:lstStyle>
          <a:p>
            <a:pPr marL="0" lvl="0" indent="0"/>
            <a:r>
              <a:rPr lang="en-US" smtClean="0"/>
              <a:t>Click to edit Master text styles</a:t>
            </a:r>
          </a:p>
        </p:txBody>
      </p:sp>
      <p:sp>
        <p:nvSpPr>
          <p:cNvPr id="4" name="Content Placeholder 3"/>
          <p:cNvSpPr>
            <a:spLocks noGrp="1"/>
          </p:cNvSpPr>
          <p:nvPr>
            <p:ph sz="half" idx="2"/>
          </p:nvPr>
        </p:nvSpPr>
        <p:spPr>
          <a:xfrm>
            <a:off x="457200" y="1844824"/>
            <a:ext cx="4040188"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412816"/>
            <a:ext cx="4041775" cy="360000"/>
          </a:xfrm>
          <a:solidFill>
            <a:srgbClr val="0C9BE2"/>
          </a:solidFill>
        </p:spPr>
        <p:txBody>
          <a:bodyPr vert="horz" lIns="91440" tIns="45720" rIns="91440" bIns="45720" rtlCol="0" anchor="ctr" anchorCtr="0">
            <a:normAutofit/>
          </a:bodyPr>
          <a:lstStyle>
            <a:lvl1pPr marL="342900" indent="-342900">
              <a:buFontTx/>
              <a:buNone/>
              <a:defRPr lang="en-US" sz="1400" b="1" baseline="0" smtClean="0">
                <a:solidFill>
                  <a:schemeClr val="bg1"/>
                </a:solidFill>
              </a:defRPr>
            </a:lvl1pPr>
          </a:lstStyle>
          <a:p>
            <a:pPr marL="0" lvl="0" indent="0"/>
            <a:r>
              <a:rPr lang="en-US" smtClean="0"/>
              <a:t>Click to edit Master text styles</a:t>
            </a:r>
          </a:p>
        </p:txBody>
      </p:sp>
      <p:sp>
        <p:nvSpPr>
          <p:cNvPr id="6" name="Content Placeholder 5"/>
          <p:cNvSpPr>
            <a:spLocks noGrp="1"/>
          </p:cNvSpPr>
          <p:nvPr>
            <p:ph sz="quarter" idx="4"/>
          </p:nvPr>
        </p:nvSpPr>
        <p:spPr>
          <a:xfrm>
            <a:off x="4645025" y="1844824"/>
            <a:ext cx="4041775"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solidFill>
                  <a:prstClr val="black">
                    <a:tint val="75000"/>
                  </a:prstClr>
                </a:solidFill>
              </a:rPr>
              <a:pPr/>
              <a:t>‹#›</a:t>
            </a:fld>
            <a:endParaRPr lang="en-GB" dirty="0">
              <a:solidFill>
                <a:prstClr val="black">
                  <a:tint val="75000"/>
                </a:prstClr>
              </a:solidFill>
            </a:endParaRPr>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
        <p:nvSpPr>
          <p:cNvPr id="13" name="Text Placeholder 2"/>
          <p:cNvSpPr>
            <a:spLocks noGrp="1"/>
          </p:cNvSpPr>
          <p:nvPr>
            <p:ph type="body" idx="13" hasCustomPrompt="1"/>
          </p:nvPr>
        </p:nvSpPr>
        <p:spPr>
          <a:xfrm>
            <a:off x="467544" y="849951"/>
            <a:ext cx="8208912" cy="360040"/>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Tree>
    <p:extLst>
      <p:ext uri="{BB962C8B-B14F-4D97-AF65-F5344CB8AC3E}">
        <p14:creationId xmlns:p14="http://schemas.microsoft.com/office/powerpoint/2010/main" val="184568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05272" y="1969963"/>
            <a:ext cx="4042792" cy="562074"/>
          </a:xfrm>
        </p:spPr>
        <p:txBody>
          <a:bodyPr>
            <a:normAutofit/>
          </a:bodyPr>
          <a:lstStyle>
            <a:lvl1pPr>
              <a:defRPr sz="18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1105272" y="2532037"/>
            <a:ext cx="4038600" cy="3417243"/>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solidFill>
                  <a:prstClr val="black">
                    <a:tint val="75000"/>
                  </a:prstClr>
                </a:solidFill>
              </a:rPr>
              <a:pPr/>
              <a:t>‹#›</a:t>
            </a:fld>
            <a:endParaRPr lang="en-GB" dirty="0">
              <a:solidFill>
                <a:prstClr val="black">
                  <a:tint val="75000"/>
                </a:prstClr>
              </a:solidFill>
            </a:endParaRPr>
          </a:p>
        </p:txBody>
      </p:sp>
      <p:pic>
        <p:nvPicPr>
          <p:cNvPr id="11" name="Picture 10"/>
          <p:cNvPicPr/>
          <p:nvPr userDrawn="1"/>
        </p:nvPicPr>
        <p:blipFill>
          <a:blip r:embed="rId2" cstate="print"/>
          <a:stretch>
            <a:fillRect/>
          </a:stretch>
        </p:blipFill>
        <p:spPr>
          <a:xfrm>
            <a:off x="467544" y="404664"/>
            <a:ext cx="2968625" cy="1041400"/>
          </a:xfrm>
          <a:prstGeom prst="rect">
            <a:avLst/>
          </a:prstGeom>
        </p:spPr>
      </p:pic>
    </p:spTree>
    <p:extLst>
      <p:ext uri="{BB962C8B-B14F-4D97-AF65-F5344CB8AC3E}">
        <p14:creationId xmlns:p14="http://schemas.microsoft.com/office/powerpoint/2010/main" val="3003298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Content</a:t>
            </a:r>
            <a:endParaRPr lang="en-GB" dirty="0"/>
          </a:p>
        </p:txBody>
      </p:sp>
      <p:sp>
        <p:nvSpPr>
          <p:cNvPr id="3" name="Content Placeholder 2"/>
          <p:cNvSpPr>
            <a:spLocks noGrp="1"/>
          </p:cNvSpPr>
          <p:nvPr>
            <p:ph idx="1" hasCustomPrompt="1"/>
          </p:nvPr>
        </p:nvSpPr>
        <p:spPr>
          <a:xfrm>
            <a:off x="457200" y="1484784"/>
            <a:ext cx="8229600" cy="4641379"/>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 typeface="+mj-lt"/>
              <a:buAutoNum type="arabicPeriod"/>
              <a:tabLst/>
              <a:defRPr lang="en-US" sz="1800" kern="1200" baseline="0" dirty="0" smtClean="0">
                <a:solidFill>
                  <a:schemeClr val="tx1"/>
                </a:solidFill>
                <a:latin typeface="Arial" pitchFamily="34" charset="0"/>
                <a:ea typeface="+mn-ea"/>
                <a:cs typeface="Arial" pitchFamily="34" charset="0"/>
              </a:defRPr>
            </a:lvl1pPr>
            <a:lvl2pPr marL="800100" indent="-342900">
              <a:buFont typeface="+mj-lt"/>
              <a:buAutoNum type="alphaUcPeriod"/>
              <a:defRPr sz="1400" baseline="0">
                <a:latin typeface="Arial" pitchFamily="34" charset="0"/>
              </a:defRPr>
            </a:lvl2pPr>
            <a:lvl3pPr marL="1200150" indent="-285750">
              <a:buFontTx/>
              <a:buChar char="-"/>
              <a:defRPr sz="1400" baseline="0">
                <a:latin typeface="Arial" pitchFamily="34" charset="0"/>
              </a:defRPr>
            </a:lvl3pPr>
            <a:lvl4pPr marL="1543050" indent="-171450">
              <a:buFont typeface="Arial" pitchFamily="34" charset="0"/>
              <a:buChar char="•"/>
              <a:defRPr sz="1400" baseline="0">
                <a:latin typeface="Arial" pitchFamily="34" charset="0"/>
              </a:defRPr>
            </a:lvl4pPr>
            <a:lvl5pPr marL="2057400" indent="-228600">
              <a:buFont typeface="Wingdings" pitchFamily="2" charset="2"/>
              <a:buChar char="§"/>
              <a:defRPr sz="1400" baseline="0">
                <a:latin typeface="Arial" pitchFamily="34" charset="0"/>
              </a:defRPr>
            </a:lvl5pPr>
          </a:lstStyle>
          <a:p>
            <a:pPr lvl="0"/>
            <a:r>
              <a:rPr lang="en-US" dirty="0" smtClean="0"/>
              <a:t>Section 1							Page #</a:t>
            </a:r>
          </a:p>
          <a:p>
            <a:pPr lvl="0"/>
            <a:r>
              <a:rPr lang="en-US" dirty="0" smtClean="0"/>
              <a:t>Section 2							Page #</a:t>
            </a:r>
          </a:p>
          <a:p>
            <a:pPr marL="342900" marR="0" lvl="0" indent="-342900" algn="l" defTabSz="914400" rtl="0" eaLnBrk="1" fontAlgn="auto" latinLnBrk="0" hangingPunct="1">
              <a:lnSpc>
                <a:spcPct val="100000"/>
              </a:lnSpc>
              <a:spcBef>
                <a:spcPct val="20000"/>
              </a:spcBef>
              <a:spcAft>
                <a:spcPts val="0"/>
              </a:spcAft>
              <a:buClrTx/>
              <a:buSzTx/>
              <a:buFont typeface="+mj-lt"/>
              <a:buAutoNum type="arabicPeriod"/>
              <a:tabLst/>
              <a:defRPr/>
            </a:pPr>
            <a:r>
              <a:rPr lang="en-US" dirty="0" smtClean="0"/>
              <a:t>Section 3							Page #</a:t>
            </a:r>
          </a:p>
          <a:p>
            <a:pPr lvl="1"/>
            <a:r>
              <a:rPr lang="en-US" dirty="0" smtClean="0"/>
              <a:t>Subsection							Page #</a:t>
            </a:r>
          </a:p>
        </p:txBody>
      </p:sp>
      <p:sp>
        <p:nvSpPr>
          <p:cNvPr id="6" name="Slide Number Placeholder 5"/>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429203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3862" y="1700808"/>
            <a:ext cx="8446610" cy="1224136"/>
          </a:xfrm>
        </p:spPr>
        <p:txBody>
          <a:bodyPr anchor="b" anchorCtr="0">
            <a:normAutofit/>
          </a:bodyPr>
          <a:lstStyle>
            <a:lvl1pPr algn="l">
              <a:defRPr sz="3000" b="0" i="0" cap="all" baseline="0">
                <a:solidFill>
                  <a:srgbClr val="359FD2"/>
                </a:solidFill>
                <a:latin typeface="Arial" pitchFamily="34" charset="0"/>
              </a:defRPr>
            </a:lvl1pPr>
          </a:lstStyle>
          <a:p>
            <a:r>
              <a:rPr lang="en-US" dirty="0" smtClean="0"/>
              <a:t>Section title</a:t>
            </a:r>
            <a:endParaRPr lang="en-GB" dirty="0"/>
          </a:p>
        </p:txBody>
      </p:sp>
      <p:sp>
        <p:nvSpPr>
          <p:cNvPr id="3" name="Text Placeholder 2"/>
          <p:cNvSpPr>
            <a:spLocks noGrp="1"/>
          </p:cNvSpPr>
          <p:nvPr>
            <p:ph type="body" idx="1" hasCustomPrompt="1"/>
          </p:nvPr>
        </p:nvSpPr>
        <p:spPr>
          <a:xfrm>
            <a:off x="378364" y="2906713"/>
            <a:ext cx="8442108" cy="378271"/>
          </a:xfrm>
        </p:spPr>
        <p:txBody>
          <a:bodyPr anchor="b"/>
          <a:lstStyle>
            <a:lvl1pPr marL="0" indent="0">
              <a:buNone/>
              <a:defRPr sz="20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Section Subtitle</a:t>
            </a:r>
          </a:p>
        </p:txBody>
      </p:sp>
      <p:cxnSp>
        <p:nvCxnSpPr>
          <p:cNvPr id="7" name="Straight Connector 6"/>
          <p:cNvCxnSpPr/>
          <p:nvPr userDrawn="1"/>
        </p:nvCxnSpPr>
        <p:spPr>
          <a:xfrm>
            <a:off x="467544" y="2908166"/>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34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457200" y="1196752"/>
            <a:ext cx="8229600" cy="4929411"/>
          </a:xfrm>
        </p:spPr>
        <p:txBody>
          <a:bodyPr>
            <a:normAutofit/>
          </a:bodyPr>
          <a:lstStyle>
            <a:lvl1pPr>
              <a:defRPr sz="2000" baseline="0">
                <a:latin typeface="Arial" pitchFamily="34" charset="0"/>
              </a:defRPr>
            </a:lvl1pPr>
            <a:lvl2pPr marL="742950" indent="-285750">
              <a:buFont typeface="Wingdings" pitchFamily="2" charset="2"/>
              <a:buChar char="§"/>
              <a:defRPr sz="1800" baseline="0">
                <a:latin typeface="Arial" pitchFamily="34" charset="0"/>
              </a:defRPr>
            </a:lvl2pPr>
            <a:lvl3pPr marL="1200150" indent="-285750">
              <a:buFontTx/>
              <a:buChar char="-"/>
              <a:defRPr sz="1500" baseline="0">
                <a:latin typeface="Arial" pitchFamily="34" charset="0"/>
              </a:defRPr>
            </a:lvl3pPr>
            <a:lvl4pPr marL="1543050" indent="-171450">
              <a:buFont typeface="Arial" pitchFamily="34" charset="0"/>
              <a:buChar char="•"/>
              <a:defRPr sz="1200" baseline="0">
                <a:latin typeface="Arial" pitchFamily="34" charset="0"/>
              </a:defRPr>
            </a:lvl4pPr>
            <a:lvl5pPr marL="2057400" indent="-228600">
              <a:buFont typeface="Wingdings" pitchFamily="2" charset="2"/>
              <a:buChar char="§"/>
              <a:defRPr sz="11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33776189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lgn="l">
              <a:defRPr sz="3000" baseline="0">
                <a:latin typeface="Arial" pitchFamily="34" charset="0"/>
              </a:defRPr>
            </a:lvl1pPr>
          </a:lstStyle>
          <a:p>
            <a:r>
              <a:rPr lang="en-US" dirty="0" smtClean="0"/>
              <a:t>Slide title</a:t>
            </a:r>
            <a:endParaRPr lang="en-GB" dirty="0"/>
          </a:p>
        </p:txBody>
      </p:sp>
      <p:sp>
        <p:nvSpPr>
          <p:cNvPr id="3" name="Content Placeholder 2"/>
          <p:cNvSpPr>
            <a:spLocks noGrp="1"/>
          </p:cNvSpPr>
          <p:nvPr>
            <p:ph idx="1" hasCustomPrompt="1"/>
          </p:nvPr>
        </p:nvSpPr>
        <p:spPr>
          <a:xfrm>
            <a:off x="2051720" y="1189826"/>
            <a:ext cx="6635080" cy="4936337"/>
          </a:xfrm>
        </p:spPr>
        <p:txBody>
          <a:bodyPr>
            <a:normAutofit/>
          </a:bodyPr>
          <a:lstStyle>
            <a:lvl1pPr>
              <a:defRPr sz="1600"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a:p>
            <a:pPr lvl="1"/>
            <a:r>
              <a:rPr lang="en-US" dirty="0" smtClean="0"/>
              <a:t>Second level text</a:t>
            </a:r>
          </a:p>
          <a:p>
            <a:pPr lvl="2"/>
            <a:r>
              <a:rPr lang="en-US" dirty="0" smtClean="0"/>
              <a:t>Third level text</a:t>
            </a:r>
          </a:p>
          <a:p>
            <a:pPr lvl="3"/>
            <a:r>
              <a:rPr lang="en-US" dirty="0" smtClean="0"/>
              <a:t>Fourth level text</a:t>
            </a:r>
          </a:p>
          <a:p>
            <a:pPr lvl="4"/>
            <a:r>
              <a:rPr lang="en-US" dirty="0" smtClean="0"/>
              <a:t>Fifth level</a:t>
            </a:r>
            <a:endParaRPr lang="en-GB" dirty="0"/>
          </a:p>
        </p:txBody>
      </p:sp>
      <p:sp>
        <p:nvSpPr>
          <p:cNvPr id="6" name="Slide Number Placeholder 5"/>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hasCustomPrompt="1"/>
          </p:nvPr>
        </p:nvSpPr>
        <p:spPr>
          <a:xfrm>
            <a:off x="471753" y="1196752"/>
            <a:ext cx="1363943" cy="4936337"/>
          </a:xfrm>
        </p:spPr>
        <p:txBody>
          <a:bodyPr>
            <a:normAutofit/>
          </a:bodyPr>
          <a:lstStyle>
            <a:lvl1pPr marL="0" indent="0">
              <a:buFontTx/>
              <a:buNone/>
              <a:defRPr sz="1000" b="0" i="1" baseline="0">
                <a:latin typeface="Arial" pitchFamily="34" charset="0"/>
              </a:defRPr>
            </a:lvl1pPr>
            <a:lvl2pPr marL="742950" indent="-285750">
              <a:buFont typeface="Wingdings" pitchFamily="2" charset="2"/>
              <a:buChar char="§"/>
              <a:defRPr sz="1400" baseline="0">
                <a:latin typeface="Arial" pitchFamily="34" charset="0"/>
              </a:defRPr>
            </a:lvl2pPr>
            <a:lvl3pPr marL="1200150" indent="-285750">
              <a:buFontTx/>
              <a:buChar char="-"/>
              <a:defRPr sz="1200" baseline="0">
                <a:latin typeface="Arial" pitchFamily="34" charset="0"/>
              </a:defRPr>
            </a:lvl3pPr>
            <a:lvl4pPr marL="1543050" indent="-171450">
              <a:buFont typeface="Arial" pitchFamily="34" charset="0"/>
              <a:buChar char="•"/>
              <a:defRPr sz="1000" baseline="0">
                <a:latin typeface="Arial" pitchFamily="34" charset="0"/>
              </a:defRPr>
            </a:lvl4pPr>
            <a:lvl5pPr marL="2057400" indent="-228600">
              <a:buFont typeface="Wingdings" pitchFamily="2" charset="2"/>
              <a:buChar char="§"/>
              <a:defRPr sz="1000" baseline="0">
                <a:latin typeface="Arial" pitchFamily="34" charset="0"/>
              </a:defRPr>
            </a:lvl5pPr>
          </a:lstStyle>
          <a:p>
            <a:pPr lvl="0"/>
            <a:r>
              <a:rPr lang="en-US" dirty="0" smtClean="0"/>
              <a:t>Place your text here</a:t>
            </a:r>
          </a:p>
        </p:txBody>
      </p:sp>
      <p:pic>
        <p:nvPicPr>
          <p:cNvPr id="11" name="Picture 10"/>
          <p:cNvPicPr/>
          <p:nvPr userDrawn="1"/>
        </p:nvPicPr>
        <p:blipFill>
          <a:blip r:embed="rId2" cstate="print"/>
          <a:stretch>
            <a:fillRect/>
          </a:stretch>
        </p:blipFill>
        <p:spPr>
          <a:xfrm>
            <a:off x="471753" y="6360368"/>
            <a:ext cx="1487170" cy="381000"/>
          </a:xfrm>
          <a:prstGeom prst="rect">
            <a:avLst/>
          </a:prstGeom>
        </p:spPr>
      </p:pic>
      <p:cxnSp>
        <p:nvCxnSpPr>
          <p:cNvPr id="13" name="Straight Connector 12"/>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88119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title</a:t>
            </a:r>
            <a:endParaRPr lang="en-GB" dirty="0"/>
          </a:p>
        </p:txBody>
      </p:sp>
      <p:sp>
        <p:nvSpPr>
          <p:cNvPr id="3" name="Text Placeholder 2"/>
          <p:cNvSpPr>
            <a:spLocks noGrp="1"/>
          </p:cNvSpPr>
          <p:nvPr>
            <p:ph type="body" idx="1" hasCustomPrompt="1"/>
          </p:nvPr>
        </p:nvSpPr>
        <p:spPr>
          <a:xfrm>
            <a:off x="447574" y="802905"/>
            <a:ext cx="8228882" cy="409087"/>
          </a:xfrm>
        </p:spPr>
        <p:txBody>
          <a:bodyPr anchor="b">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
        <p:nvSpPr>
          <p:cNvPr id="4" name="Content Placeholder 3"/>
          <p:cNvSpPr>
            <a:spLocks noGrp="1"/>
          </p:cNvSpPr>
          <p:nvPr>
            <p:ph sz="half" idx="2" hasCustomPrompt="1"/>
          </p:nvPr>
        </p:nvSpPr>
        <p:spPr>
          <a:xfrm>
            <a:off x="457200" y="1574038"/>
            <a:ext cx="1378496" cy="4552125"/>
          </a:xfrm>
        </p:spPr>
        <p:txBody>
          <a:bodyPr>
            <a:normAutofit/>
          </a:bodyPr>
          <a:lstStyle>
            <a:lvl1pPr marL="0" indent="0">
              <a:buFontTx/>
              <a:buNone/>
              <a:defRPr sz="1000" i="1"/>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Add comments</a:t>
            </a:r>
            <a:endParaRPr lang="en-GB" dirty="0"/>
          </a:p>
        </p:txBody>
      </p:sp>
      <p:sp>
        <p:nvSpPr>
          <p:cNvPr id="5" name="Text Placeholder 4"/>
          <p:cNvSpPr>
            <a:spLocks noGrp="1"/>
          </p:cNvSpPr>
          <p:nvPr>
            <p:ph type="body" sz="quarter" idx="3" hasCustomPrompt="1"/>
          </p:nvPr>
        </p:nvSpPr>
        <p:spPr>
          <a:xfrm>
            <a:off x="2051720" y="1588036"/>
            <a:ext cx="6624736" cy="360040"/>
          </a:xfrm>
          <a:solidFill>
            <a:srgbClr val="0C9BE2"/>
          </a:solidFill>
        </p:spPr>
        <p:txBody>
          <a:bodyPr anchor="ctr" anchorCtr="0">
            <a:normAutofit/>
          </a:bodyPr>
          <a:lstStyle>
            <a:lvl1pPr marL="0" indent="0">
              <a:buNone/>
              <a:defRPr sz="1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Title</a:t>
            </a:r>
          </a:p>
        </p:txBody>
      </p:sp>
      <p:sp>
        <p:nvSpPr>
          <p:cNvPr id="6" name="Content Placeholder 5"/>
          <p:cNvSpPr>
            <a:spLocks noGrp="1"/>
          </p:cNvSpPr>
          <p:nvPr>
            <p:ph sz="quarter" idx="4"/>
          </p:nvPr>
        </p:nvSpPr>
        <p:spPr>
          <a:xfrm>
            <a:off x="2051720" y="2060848"/>
            <a:ext cx="6635081" cy="4065315"/>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21323761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title</a:t>
            </a:r>
            <a:endParaRPr lang="en-GB" dirty="0"/>
          </a:p>
        </p:txBody>
      </p:sp>
      <p:sp>
        <p:nvSpPr>
          <p:cNvPr id="3" name="Text Placeholder 2"/>
          <p:cNvSpPr>
            <a:spLocks noGrp="1"/>
          </p:cNvSpPr>
          <p:nvPr>
            <p:ph type="body" idx="1"/>
          </p:nvPr>
        </p:nvSpPr>
        <p:spPr>
          <a:xfrm>
            <a:off x="457200" y="1412816"/>
            <a:ext cx="4040188" cy="360000"/>
          </a:xfrm>
          <a:solidFill>
            <a:srgbClr val="0C9BE2"/>
          </a:solidFill>
        </p:spPr>
        <p:txBody>
          <a:bodyPr vert="horz" lIns="91440" tIns="45720" rIns="91440" bIns="45720" rtlCol="0" anchor="ctr" anchorCtr="0">
            <a:normAutofit/>
          </a:bodyPr>
          <a:lstStyle>
            <a:lvl1pPr marL="342900" indent="-342900">
              <a:buNone/>
              <a:defRPr lang="en-US" sz="1400" b="1" baseline="0" smtClean="0">
                <a:solidFill>
                  <a:schemeClr val="bg1"/>
                </a:solidFill>
              </a:defRPr>
            </a:lvl1pPr>
          </a:lstStyle>
          <a:p>
            <a:pPr marL="0" lvl="0" indent="0"/>
            <a:r>
              <a:rPr lang="en-US" smtClean="0"/>
              <a:t>Click to edit Master text styles</a:t>
            </a:r>
          </a:p>
        </p:txBody>
      </p:sp>
      <p:sp>
        <p:nvSpPr>
          <p:cNvPr id="4" name="Content Placeholder 3"/>
          <p:cNvSpPr>
            <a:spLocks noGrp="1"/>
          </p:cNvSpPr>
          <p:nvPr>
            <p:ph sz="half" idx="2"/>
          </p:nvPr>
        </p:nvSpPr>
        <p:spPr>
          <a:xfrm>
            <a:off x="457200" y="1844824"/>
            <a:ext cx="4040188"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412816"/>
            <a:ext cx="4041775" cy="360000"/>
          </a:xfrm>
          <a:solidFill>
            <a:srgbClr val="0C9BE2"/>
          </a:solidFill>
        </p:spPr>
        <p:txBody>
          <a:bodyPr vert="horz" lIns="91440" tIns="45720" rIns="91440" bIns="45720" rtlCol="0" anchor="ctr" anchorCtr="0">
            <a:normAutofit/>
          </a:bodyPr>
          <a:lstStyle>
            <a:lvl1pPr marL="342900" indent="-342900">
              <a:buFontTx/>
              <a:buNone/>
              <a:defRPr lang="en-US" sz="1400" b="1" baseline="0" smtClean="0">
                <a:solidFill>
                  <a:schemeClr val="bg1"/>
                </a:solidFill>
              </a:defRPr>
            </a:lvl1pPr>
          </a:lstStyle>
          <a:p>
            <a:pPr marL="0" lvl="0" indent="0"/>
            <a:r>
              <a:rPr lang="en-US" smtClean="0"/>
              <a:t>Click to edit Master text styles</a:t>
            </a:r>
          </a:p>
        </p:txBody>
      </p:sp>
      <p:sp>
        <p:nvSpPr>
          <p:cNvPr id="6" name="Content Placeholder 5"/>
          <p:cNvSpPr>
            <a:spLocks noGrp="1"/>
          </p:cNvSpPr>
          <p:nvPr>
            <p:ph sz="quarter" idx="4"/>
          </p:nvPr>
        </p:nvSpPr>
        <p:spPr>
          <a:xfrm>
            <a:off x="4645025" y="1844824"/>
            <a:ext cx="4041775" cy="4281339"/>
          </a:xfrm>
        </p:spPr>
        <p:txBody>
          <a:bodyPr>
            <a:normAutofit/>
          </a:bodyPr>
          <a:lstStyle>
            <a:lvl1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1pPr>
            <a:lvl2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2pPr>
            <a:lvl3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3pPr>
            <a:lvl4pPr algn="l" defTabSz="914400" rtl="0" eaLnBrk="1" latinLnBrk="0" hangingPunct="1">
              <a:spcBef>
                <a:spcPct val="20000"/>
              </a:spcBef>
              <a:defRPr lang="en-US" sz="1600" kern="1200" baseline="0" dirty="0" smtClean="0">
                <a:solidFill>
                  <a:schemeClr val="tx1"/>
                </a:solidFill>
                <a:latin typeface="Arial" pitchFamily="34" charset="0"/>
                <a:ea typeface="+mn-ea"/>
                <a:cs typeface="Arial" pitchFamily="34" charset="0"/>
              </a:defRPr>
            </a:lvl4pPr>
            <a:lvl5pPr algn="l" defTabSz="914400" rtl="0" eaLnBrk="1" latinLnBrk="0" hangingPunct="1">
              <a:spcBef>
                <a:spcPct val="20000"/>
              </a:spcBef>
              <a:defRPr lang="en-GB" sz="1600" kern="1200" baseline="0" dirty="0">
                <a:solidFill>
                  <a:schemeClr val="tx1"/>
                </a:solidFill>
                <a:latin typeface="Arial" pitchFamily="34" charset="0"/>
                <a:ea typeface="+mn-ea"/>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8"/>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10" name="Straight Connector 9"/>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Picture 11"/>
          <p:cNvPicPr/>
          <p:nvPr userDrawn="1"/>
        </p:nvPicPr>
        <p:blipFill>
          <a:blip r:embed="rId2" cstate="print"/>
          <a:stretch>
            <a:fillRect/>
          </a:stretch>
        </p:blipFill>
        <p:spPr>
          <a:xfrm>
            <a:off x="471753" y="6360368"/>
            <a:ext cx="1487170" cy="381000"/>
          </a:xfrm>
          <a:prstGeom prst="rect">
            <a:avLst/>
          </a:prstGeom>
        </p:spPr>
      </p:pic>
      <p:sp>
        <p:nvSpPr>
          <p:cNvPr id="13" name="Text Placeholder 2"/>
          <p:cNvSpPr>
            <a:spLocks noGrp="1"/>
          </p:cNvSpPr>
          <p:nvPr>
            <p:ph type="body" idx="13" hasCustomPrompt="1"/>
          </p:nvPr>
        </p:nvSpPr>
        <p:spPr>
          <a:xfrm>
            <a:off x="467544" y="849951"/>
            <a:ext cx="8208912" cy="360040"/>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Subtitle</a:t>
            </a:r>
          </a:p>
        </p:txBody>
      </p:sp>
    </p:spTree>
    <p:extLst>
      <p:ext uri="{BB962C8B-B14F-4D97-AF65-F5344CB8AC3E}">
        <p14:creationId xmlns:p14="http://schemas.microsoft.com/office/powerpoint/2010/main" val="30252594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0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457200" y="2060848"/>
            <a:ext cx="4038600" cy="4065315"/>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4" name="Content Placeholder 3"/>
          <p:cNvSpPr>
            <a:spLocks noGrp="1"/>
          </p:cNvSpPr>
          <p:nvPr>
            <p:ph sz="half" idx="2" hasCustomPrompt="1"/>
          </p:nvPr>
        </p:nvSpPr>
        <p:spPr>
          <a:xfrm>
            <a:off x="4648200" y="2060848"/>
            <a:ext cx="4038600" cy="4065315"/>
          </a:xfrm>
        </p:spPr>
        <p:txBody>
          <a:bodyPr>
            <a:normAutofit/>
          </a:bodyPr>
          <a:lstStyle>
            <a:lvl1pPr marL="0" indent="0">
              <a:buNone/>
              <a:defRPr sz="1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pPr/>
              <a:t>‹#›</a:t>
            </a:fld>
            <a:endParaRPr lang="en-GB" dirty="0"/>
          </a:p>
        </p:txBody>
      </p:sp>
      <p:cxnSp>
        <p:nvCxnSpPr>
          <p:cNvPr id="8" name="Straight Connector 7"/>
          <p:cNvCxnSpPr/>
          <p:nvPr userDrawn="1"/>
        </p:nvCxnSpPr>
        <p:spPr>
          <a:xfrm>
            <a:off x="467544" y="777720"/>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67544" y="6237312"/>
            <a:ext cx="82089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Picture 9"/>
          <p:cNvPicPr/>
          <p:nvPr userDrawn="1"/>
        </p:nvPicPr>
        <p:blipFill>
          <a:blip r:embed="rId2" cstate="print"/>
          <a:stretch>
            <a:fillRect/>
          </a:stretch>
        </p:blipFill>
        <p:spPr>
          <a:xfrm>
            <a:off x="471753" y="6360368"/>
            <a:ext cx="1487170" cy="381000"/>
          </a:xfrm>
          <a:prstGeom prst="rect">
            <a:avLst/>
          </a:prstGeom>
        </p:spPr>
      </p:pic>
    </p:spTree>
    <p:extLst>
      <p:ext uri="{BB962C8B-B14F-4D97-AF65-F5344CB8AC3E}">
        <p14:creationId xmlns:p14="http://schemas.microsoft.com/office/powerpoint/2010/main" val="21922618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05272" y="1969963"/>
            <a:ext cx="4042792" cy="562074"/>
          </a:xfrm>
        </p:spPr>
        <p:txBody>
          <a:bodyPr>
            <a:normAutofit/>
          </a:bodyPr>
          <a:lstStyle>
            <a:lvl1pPr>
              <a:defRPr sz="1800" baseline="0"/>
            </a:lvl1pPr>
          </a:lstStyle>
          <a:p>
            <a:r>
              <a:rPr lang="en-US" dirty="0" smtClean="0"/>
              <a:t>Contact details</a:t>
            </a:r>
            <a:endParaRPr lang="en-GB" dirty="0"/>
          </a:p>
        </p:txBody>
      </p:sp>
      <p:sp>
        <p:nvSpPr>
          <p:cNvPr id="3" name="Content Placeholder 2"/>
          <p:cNvSpPr>
            <a:spLocks noGrp="1"/>
          </p:cNvSpPr>
          <p:nvPr>
            <p:ph sz="half" idx="1" hasCustomPrompt="1"/>
          </p:nvPr>
        </p:nvSpPr>
        <p:spPr>
          <a:xfrm>
            <a:off x="1105272" y="2532037"/>
            <a:ext cx="4038600" cy="3417243"/>
          </a:xfrm>
        </p:spPr>
        <p:txBody>
          <a:bodyPr/>
          <a:lstStyle>
            <a:lvl1pPr marL="0" indent="0">
              <a:buNone/>
              <a:defRPr sz="14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Add contact details</a:t>
            </a:r>
          </a:p>
        </p:txBody>
      </p:sp>
      <p:sp>
        <p:nvSpPr>
          <p:cNvPr id="7" name="Slide Number Placeholder 6"/>
          <p:cNvSpPr>
            <a:spLocks noGrp="1"/>
          </p:cNvSpPr>
          <p:nvPr>
            <p:ph type="sldNum" sz="quarter" idx="12"/>
          </p:nvPr>
        </p:nvSpPr>
        <p:spPr/>
        <p:txBody>
          <a:bodyPr/>
          <a:lstStyle/>
          <a:p>
            <a:fld id="{A220C179-9F06-40D0-93EA-8FF612BB075F}" type="slidenum">
              <a:rPr lang="en-GB" smtClean="0"/>
              <a:pPr/>
              <a:t>‹#›</a:t>
            </a:fld>
            <a:endParaRPr lang="en-GB" dirty="0"/>
          </a:p>
        </p:txBody>
      </p:sp>
      <p:pic>
        <p:nvPicPr>
          <p:cNvPr id="11" name="Picture 10"/>
          <p:cNvPicPr/>
          <p:nvPr userDrawn="1"/>
        </p:nvPicPr>
        <p:blipFill>
          <a:blip r:embed="rId2" cstate="print"/>
          <a:stretch>
            <a:fillRect/>
          </a:stretch>
        </p:blipFill>
        <p:spPr>
          <a:xfrm>
            <a:off x="467544" y="404664"/>
            <a:ext cx="2968625" cy="1041400"/>
          </a:xfrm>
          <a:prstGeom prst="rect">
            <a:avLst/>
          </a:prstGeom>
        </p:spPr>
      </p:pic>
    </p:spTree>
    <p:extLst>
      <p:ext uri="{BB962C8B-B14F-4D97-AF65-F5344CB8AC3E}">
        <p14:creationId xmlns:p14="http://schemas.microsoft.com/office/powerpoint/2010/main" val="482678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2074"/>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268760"/>
            <a:ext cx="8229600" cy="48574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0C179-9F06-40D0-93EA-8FF612BB075F}" type="slidenum">
              <a:rPr lang="en-GB" smtClean="0"/>
              <a:pPr/>
              <a:t>‹#›</a:t>
            </a:fld>
            <a:endParaRPr lang="en-GB" dirty="0"/>
          </a:p>
        </p:txBody>
      </p:sp>
    </p:spTree>
    <p:extLst>
      <p:ext uri="{BB962C8B-B14F-4D97-AF65-F5344CB8AC3E}">
        <p14:creationId xmlns:p14="http://schemas.microsoft.com/office/powerpoint/2010/main" val="199864005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0" r:id="rId4"/>
    <p:sldLayoutId id="2147483660" r:id="rId5"/>
    <p:sldLayoutId id="2147483661" r:id="rId6"/>
    <p:sldLayoutId id="2147483653" r:id="rId7"/>
    <p:sldLayoutId id="2147483652" r:id="rId8"/>
    <p:sldLayoutId id="2147483663" r:id="rId9"/>
    <p:sldLayoutId id="2147483665" r:id="rId10"/>
    <p:sldLayoutId id="2147483666" r:id="rId11"/>
    <p:sldLayoutId id="2147483668" r:id="rId12"/>
    <p:sldLayoutId id="2147483669" r:id="rId13"/>
    <p:sldLayoutId id="2147483671" r:id="rId14"/>
    <p:sldLayoutId id="2147483673" r:id="rId15"/>
  </p:sldLayoutIdLst>
  <p:timing>
    <p:tnLst>
      <p:par>
        <p:cTn id="1" dur="indefinite" restart="never" nodeType="tmRoot"/>
      </p:par>
    </p:tnLst>
  </p:timing>
  <p:hf hdr="0" ftr="0" dt="0"/>
  <p:txStyles>
    <p:titleStyle>
      <a:lvl1pPr algn="l" defTabSz="914400" rtl="0" eaLnBrk="1" latinLnBrk="0" hangingPunct="1">
        <a:spcBef>
          <a:spcPct val="0"/>
        </a:spcBef>
        <a:buNone/>
        <a:defRPr sz="3000" kern="1200" baseline="0">
          <a:solidFill>
            <a:schemeClr val="tx1"/>
          </a:solidFill>
          <a:latin typeface="Arial"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5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11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6330" y="1556792"/>
            <a:ext cx="8103348" cy="3384375"/>
          </a:xfrm>
        </p:spPr>
        <p:txBody>
          <a:bodyPr>
            <a:normAutofit/>
          </a:bodyPr>
          <a:lstStyle/>
          <a:p>
            <a:pPr algn="ctr"/>
            <a:r>
              <a:rPr lang="en-GB" sz="4000" dirty="0" smtClean="0"/>
              <a:t>IAIS 23</a:t>
            </a:r>
            <a:r>
              <a:rPr lang="en-GB" sz="4000" baseline="30000" dirty="0" smtClean="0"/>
              <a:t>rd</a:t>
            </a:r>
            <a:r>
              <a:rPr lang="en-GB" sz="4000" dirty="0" smtClean="0"/>
              <a:t> Annual Conference</a:t>
            </a:r>
            <a:br>
              <a:rPr lang="en-GB" sz="4000" dirty="0" smtClean="0"/>
            </a:br>
            <a:r>
              <a:rPr lang="en-GB" sz="3200" dirty="0" smtClean="0"/>
              <a:t>Major Projects Update Panel</a:t>
            </a:r>
            <a:br>
              <a:rPr lang="en-GB" sz="3200" dirty="0" smtClean="0"/>
            </a:br>
            <a:r>
              <a:rPr lang="en-GB" sz="3200" dirty="0" smtClean="0"/>
              <a:t/>
            </a:r>
            <a:br>
              <a:rPr lang="en-GB" sz="3200" dirty="0" smtClean="0"/>
            </a:br>
            <a:r>
              <a:rPr lang="en-GB" sz="2400" i="1" dirty="0" smtClean="0"/>
              <a:t>Presentation on </a:t>
            </a:r>
            <a:r>
              <a:rPr lang="en-GB" sz="2400" i="1" dirty="0" smtClean="0"/>
              <a:t>Resolution Working Group, </a:t>
            </a:r>
            <a:r>
              <a:rPr lang="en-GB" sz="2400" i="1" dirty="0" smtClean="0"/>
              <a:t/>
            </a:r>
            <a:br>
              <a:rPr lang="en-GB" sz="2400" i="1" dirty="0" smtClean="0"/>
            </a:br>
            <a:r>
              <a:rPr lang="en-GB" sz="2400" i="1" dirty="0" smtClean="0"/>
              <a:t>Urs Halbeisen, </a:t>
            </a:r>
            <a:r>
              <a:rPr lang="en-GB" sz="2400" i="1" dirty="0" smtClean="0"/>
              <a:t>Chair, </a:t>
            </a:r>
            <a:r>
              <a:rPr lang="en-GB" sz="2400" i="1" dirty="0" err="1" smtClean="0"/>
              <a:t>ReWG</a:t>
            </a:r>
            <a:r>
              <a:rPr lang="en-GB" sz="3100" dirty="0" smtClean="0"/>
              <a:t/>
            </a:r>
            <a:br>
              <a:rPr lang="en-GB" sz="3100" dirty="0" smtClean="0"/>
            </a:br>
            <a:r>
              <a:rPr lang="en-GB" sz="3100" dirty="0" smtClean="0"/>
              <a:t/>
            </a:r>
            <a:br>
              <a:rPr lang="en-GB" sz="3100" dirty="0" smtClean="0"/>
            </a:br>
            <a:r>
              <a:rPr lang="en-GB" sz="2700" dirty="0" smtClean="0"/>
              <a:t>Asunción, 10 November 2016</a:t>
            </a:r>
            <a:endParaRPr lang="en-GB" sz="2700" dirty="0"/>
          </a:p>
        </p:txBody>
      </p:sp>
    </p:spTree>
    <p:extLst>
      <p:ext uri="{BB962C8B-B14F-4D97-AF65-F5344CB8AC3E}">
        <p14:creationId xmlns:p14="http://schemas.microsoft.com/office/powerpoint/2010/main" val="1476922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Loss absorbing capacity in resolution</a:t>
            </a:r>
          </a:p>
        </p:txBody>
      </p:sp>
      <p:sp>
        <p:nvSpPr>
          <p:cNvPr id="4" name="Slide Number Placeholder 3"/>
          <p:cNvSpPr>
            <a:spLocks noGrp="1"/>
          </p:cNvSpPr>
          <p:nvPr>
            <p:ph type="sldNum" sz="quarter" idx="12"/>
          </p:nvPr>
        </p:nvSpPr>
        <p:spPr/>
        <p:txBody>
          <a:bodyPr/>
          <a:lstStyle/>
          <a:p>
            <a:fld id="{A220C179-9F06-40D0-93EA-8FF612BB075F}" type="slidenum">
              <a:rPr lang="en-GB" smtClean="0"/>
              <a:pPr/>
              <a:t>2</a:t>
            </a:fld>
            <a:endParaRPr lang="en-GB" dirty="0"/>
          </a:p>
        </p:txBody>
      </p:sp>
      <p:sp>
        <p:nvSpPr>
          <p:cNvPr id="3" name="Content Placeholder 2"/>
          <p:cNvSpPr>
            <a:spLocks noGrp="1"/>
          </p:cNvSpPr>
          <p:nvPr>
            <p:ph idx="1"/>
          </p:nvPr>
        </p:nvSpPr>
        <p:spPr>
          <a:xfrm>
            <a:off x="457200" y="908720"/>
            <a:ext cx="8229600" cy="4896544"/>
          </a:xfrm>
        </p:spPr>
        <p:txBody>
          <a:bodyPr>
            <a:noAutofit/>
          </a:bodyPr>
          <a:lstStyle/>
          <a:p>
            <a:pPr lvl="1" algn="just">
              <a:spcBef>
                <a:spcPts val="0"/>
              </a:spcBef>
              <a:spcAft>
                <a:spcPts val="1200"/>
              </a:spcAft>
              <a:buFont typeface="Arial" panose="020B0604020202020204" pitchFamily="34" charset="0"/>
              <a:buChar char="•"/>
            </a:pPr>
            <a:r>
              <a:rPr lang="en-US" sz="2000" dirty="0" smtClean="0"/>
              <a:t>The </a:t>
            </a:r>
            <a:r>
              <a:rPr lang="en-US" sz="2000" dirty="0" smtClean="0"/>
              <a:t>IAIS has discussed: </a:t>
            </a:r>
            <a:r>
              <a:rPr lang="en-GB" sz="2000" dirty="0"/>
              <a:t>Is loss absorbing capacity, in addition to existing capital and other regulatory requirements, needed as a G-SII policy measure for resolution, including </a:t>
            </a:r>
            <a:r>
              <a:rPr lang="en-GB" sz="2000" dirty="0" smtClean="0"/>
              <a:t>stabilisation, </a:t>
            </a:r>
            <a:r>
              <a:rPr lang="en-GB" sz="2000" dirty="0"/>
              <a:t>given the nature of the insurance market and supervision</a:t>
            </a:r>
            <a:r>
              <a:rPr lang="en-GB" sz="2000" dirty="0" smtClean="0"/>
              <a:t>?</a:t>
            </a:r>
            <a:endParaRPr lang="en-US" sz="2000" dirty="0" smtClean="0"/>
          </a:p>
          <a:p>
            <a:pPr lvl="1" algn="just">
              <a:spcBef>
                <a:spcPts val="0"/>
              </a:spcBef>
              <a:spcAft>
                <a:spcPts val="1200"/>
              </a:spcAft>
              <a:buFont typeface="Arial" panose="020B0604020202020204" pitchFamily="34" charset="0"/>
              <a:buChar char="•"/>
            </a:pPr>
            <a:r>
              <a:rPr lang="en-GB" sz="2000" dirty="0" smtClean="0"/>
              <a:t>In </a:t>
            </a:r>
            <a:r>
              <a:rPr lang="en-GB" sz="2000" dirty="0"/>
              <a:t>July 2016, the IAIS concluded that on the basis of the currently available information and analysis conducted by the </a:t>
            </a:r>
            <a:r>
              <a:rPr lang="en-GB" sz="2000" dirty="0" err="1"/>
              <a:t>ReWG</a:t>
            </a:r>
            <a:r>
              <a:rPr lang="en-GB" sz="2000" dirty="0"/>
              <a:t> so far, it would not establish for G-SIIs a common minimum standard for LAC in resolution at this time. Once facts have developed further, including the development of resolution strategies based on the Key Attributes requirements (including stabilisation tools), as well as the identification of critical functions and systemic interconnections for G-SIIs, the IAIS will reassess LAC in resolution.</a:t>
            </a:r>
            <a:r>
              <a:rPr lang="en-US" sz="2000" dirty="0" smtClean="0"/>
              <a:t> </a:t>
            </a:r>
          </a:p>
        </p:txBody>
      </p:sp>
    </p:spTree>
    <p:extLst>
      <p:ext uri="{BB962C8B-B14F-4D97-AF65-F5344CB8AC3E}">
        <p14:creationId xmlns:p14="http://schemas.microsoft.com/office/powerpoint/2010/main" val="244218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Recovery and resolution – ICPs and </a:t>
            </a:r>
            <a:r>
              <a:rPr lang="en-GB" dirty="0" err="1"/>
              <a:t>ComFrame</a:t>
            </a:r>
            <a:endParaRPr lang="en-GB" dirty="0"/>
          </a:p>
        </p:txBody>
      </p:sp>
      <p:sp>
        <p:nvSpPr>
          <p:cNvPr id="4" name="Slide Number Placeholder 3"/>
          <p:cNvSpPr>
            <a:spLocks noGrp="1"/>
          </p:cNvSpPr>
          <p:nvPr>
            <p:ph type="sldNum" sz="quarter" idx="12"/>
          </p:nvPr>
        </p:nvSpPr>
        <p:spPr/>
        <p:txBody>
          <a:bodyPr/>
          <a:lstStyle/>
          <a:p>
            <a:fld id="{A220C179-9F06-40D0-93EA-8FF612BB075F}" type="slidenum">
              <a:rPr lang="en-GB" smtClean="0"/>
              <a:pPr/>
              <a:t>3</a:t>
            </a:fld>
            <a:endParaRPr lang="en-GB" dirty="0"/>
          </a:p>
        </p:txBody>
      </p:sp>
      <p:sp>
        <p:nvSpPr>
          <p:cNvPr id="3" name="Content Placeholder 2"/>
          <p:cNvSpPr>
            <a:spLocks noGrp="1"/>
          </p:cNvSpPr>
          <p:nvPr>
            <p:ph idx="1"/>
          </p:nvPr>
        </p:nvSpPr>
        <p:spPr>
          <a:xfrm>
            <a:off x="457200" y="908720"/>
            <a:ext cx="8229600" cy="4896544"/>
          </a:xfrm>
        </p:spPr>
        <p:txBody>
          <a:bodyPr>
            <a:noAutofit/>
          </a:bodyPr>
          <a:lstStyle/>
          <a:p>
            <a:pPr lvl="1" algn="just">
              <a:spcBef>
                <a:spcPts val="0"/>
              </a:spcBef>
              <a:spcAft>
                <a:spcPts val="1200"/>
              </a:spcAft>
              <a:buFont typeface="Arial" panose="020B0604020202020204" pitchFamily="34" charset="0"/>
              <a:buChar char="•"/>
            </a:pPr>
            <a:r>
              <a:rPr lang="en-US" sz="2400" dirty="0" smtClean="0"/>
              <a:t>ICPs </a:t>
            </a:r>
            <a:r>
              <a:rPr lang="en-US" sz="2400" dirty="0"/>
              <a:t>12 </a:t>
            </a:r>
            <a:r>
              <a:rPr lang="en-GB" sz="2400" dirty="0"/>
              <a:t>(Winding-up and Exit from the Market)</a:t>
            </a:r>
            <a:r>
              <a:rPr lang="en-US" sz="2400" dirty="0"/>
              <a:t> and 26 </a:t>
            </a:r>
            <a:r>
              <a:rPr lang="en-GB" sz="2400" dirty="0"/>
              <a:t>(Cross-border Cooperation and Coordination on Crisis Management)</a:t>
            </a:r>
            <a:r>
              <a:rPr lang="en-US" sz="2400" dirty="0"/>
              <a:t> </a:t>
            </a:r>
            <a:r>
              <a:rPr lang="en-US" sz="2400" dirty="0" smtClean="0"/>
              <a:t>and </a:t>
            </a:r>
            <a:r>
              <a:rPr lang="en-US" sz="2400" dirty="0" err="1" smtClean="0"/>
              <a:t>ComFrame</a:t>
            </a:r>
            <a:r>
              <a:rPr lang="en-US" sz="2400" dirty="0" smtClean="0"/>
              <a:t> M3E3 are </a:t>
            </a:r>
            <a:r>
              <a:rPr lang="en-US" sz="2400" dirty="0"/>
              <a:t>currently under review by </a:t>
            </a:r>
            <a:r>
              <a:rPr lang="en-US" sz="2400" dirty="0" err="1" smtClean="0"/>
              <a:t>ReWG</a:t>
            </a:r>
            <a:r>
              <a:rPr lang="en-US" sz="2400" dirty="0" smtClean="0"/>
              <a:t>.</a:t>
            </a:r>
          </a:p>
          <a:p>
            <a:pPr lvl="1" algn="just">
              <a:spcBef>
                <a:spcPts val="0"/>
              </a:spcBef>
              <a:spcAft>
                <a:spcPts val="1200"/>
              </a:spcAft>
              <a:buFont typeface="Arial" panose="020B0604020202020204" pitchFamily="34" charset="0"/>
              <a:buChar char="•"/>
            </a:pPr>
            <a:r>
              <a:rPr lang="en-US" sz="2400" dirty="0" smtClean="0"/>
              <a:t>The respective drafts of ICP 12 and M3E3 were shared with Interested Stakeholders as well as IAIS Members in August asking for their input.</a:t>
            </a:r>
            <a:endParaRPr lang="en-US" sz="2400" dirty="0"/>
          </a:p>
          <a:p>
            <a:pPr lvl="1" algn="just">
              <a:spcBef>
                <a:spcPts val="0"/>
              </a:spcBef>
              <a:spcAft>
                <a:spcPts val="1200"/>
              </a:spcAft>
              <a:buFont typeface="Arial" panose="020B0604020202020204" pitchFamily="34" charset="0"/>
              <a:buChar char="•"/>
            </a:pPr>
            <a:r>
              <a:rPr lang="en-US" sz="2400" dirty="0" smtClean="0"/>
              <a:t>More than 600 comments were received from 24 Interested Stakeholders and 9 IAIS Members.</a:t>
            </a:r>
          </a:p>
          <a:p>
            <a:pPr lvl="1" algn="just">
              <a:spcBef>
                <a:spcPts val="0"/>
              </a:spcBef>
              <a:spcAft>
                <a:spcPts val="1200"/>
              </a:spcAft>
              <a:buFont typeface="Arial" panose="020B0604020202020204" pitchFamily="34" charset="0"/>
              <a:buChar char="•"/>
            </a:pPr>
            <a:r>
              <a:rPr lang="en-US" sz="2400" dirty="0" smtClean="0"/>
              <a:t>Main comments received relate to the following (see next slide).</a:t>
            </a:r>
          </a:p>
        </p:txBody>
      </p:sp>
    </p:spTree>
    <p:extLst>
      <p:ext uri="{BB962C8B-B14F-4D97-AF65-F5344CB8AC3E}">
        <p14:creationId xmlns:p14="http://schemas.microsoft.com/office/powerpoint/2010/main" val="3984210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220C179-9F06-40D0-93EA-8FF612BB075F}" type="slidenum">
              <a:rPr lang="en-GB" smtClean="0"/>
              <a:pPr/>
              <a:t>4</a:t>
            </a:fld>
            <a:endParaRPr lang="en-GB" dirty="0"/>
          </a:p>
        </p:txBody>
      </p:sp>
      <p:sp>
        <p:nvSpPr>
          <p:cNvPr id="3" name="Content Placeholder 2"/>
          <p:cNvSpPr>
            <a:spLocks noGrp="1"/>
          </p:cNvSpPr>
          <p:nvPr>
            <p:ph idx="1"/>
          </p:nvPr>
        </p:nvSpPr>
        <p:spPr>
          <a:xfrm>
            <a:off x="457200" y="908720"/>
            <a:ext cx="8229600" cy="4896544"/>
          </a:xfrm>
        </p:spPr>
        <p:txBody>
          <a:bodyPr>
            <a:noAutofit/>
          </a:bodyPr>
          <a:lstStyle/>
          <a:p>
            <a:pPr lvl="2" algn="just">
              <a:spcBef>
                <a:spcPts val="0"/>
              </a:spcBef>
              <a:spcAft>
                <a:spcPts val="1200"/>
              </a:spcAft>
              <a:buFont typeface="Wingdings" panose="05000000000000000000" pitchFamily="2" charset="2"/>
              <a:buChar char="Ø"/>
            </a:pPr>
            <a:r>
              <a:rPr lang="en-GB" sz="2000" dirty="0" smtClean="0"/>
              <a:t>Roles </a:t>
            </a:r>
            <a:r>
              <a:rPr lang="en-GB" sz="2000" dirty="0"/>
              <a:t>of resolution authorities and the court (how these roles should be addressed in ICP 12/M3E3</a:t>
            </a:r>
            <a:r>
              <a:rPr lang="en-GB" sz="2000" dirty="0" smtClean="0"/>
              <a:t>)</a:t>
            </a:r>
          </a:p>
          <a:p>
            <a:pPr lvl="2" algn="just">
              <a:spcBef>
                <a:spcPts val="0"/>
              </a:spcBef>
              <a:spcAft>
                <a:spcPts val="1200"/>
              </a:spcAft>
              <a:buFont typeface="Wingdings" panose="05000000000000000000" pitchFamily="2" charset="2"/>
              <a:buChar char="Ø"/>
            </a:pPr>
            <a:r>
              <a:rPr lang="en-GB" sz="2000" dirty="0" smtClean="0"/>
              <a:t>Recovery </a:t>
            </a:r>
            <a:r>
              <a:rPr lang="en-GB" sz="2000" dirty="0"/>
              <a:t>and resolution (where recovery starts and where resolution does</a:t>
            </a:r>
            <a:r>
              <a:rPr lang="en-GB" sz="2000" dirty="0" smtClean="0"/>
              <a:t>)</a:t>
            </a:r>
          </a:p>
          <a:p>
            <a:pPr lvl="2" algn="just">
              <a:spcBef>
                <a:spcPts val="0"/>
              </a:spcBef>
              <a:spcAft>
                <a:spcPts val="1200"/>
              </a:spcAft>
              <a:buFont typeface="Wingdings" panose="05000000000000000000" pitchFamily="2" charset="2"/>
              <a:buChar char="Ø"/>
            </a:pPr>
            <a:r>
              <a:rPr lang="en-GB" sz="2000" dirty="0" smtClean="0"/>
              <a:t>Policyholder </a:t>
            </a:r>
            <a:r>
              <a:rPr lang="en-GB" sz="2000" dirty="0"/>
              <a:t>protection (how e.g. departure from </a:t>
            </a:r>
            <a:r>
              <a:rPr lang="en-GB" sz="2000" dirty="0" err="1"/>
              <a:t>pari</a:t>
            </a:r>
            <a:r>
              <a:rPr lang="en-GB" sz="2000" dirty="0"/>
              <a:t> </a:t>
            </a:r>
            <a:r>
              <a:rPr lang="en-GB" sz="2000" dirty="0" err="1"/>
              <a:t>passu</a:t>
            </a:r>
            <a:r>
              <a:rPr lang="en-GB" sz="2000" dirty="0"/>
              <a:t> and writing down of insurance liabilities should be dealt with in ICP 12 and/or M3E3</a:t>
            </a:r>
            <a:r>
              <a:rPr lang="en-GB" sz="2000" dirty="0" smtClean="0"/>
              <a:t>)</a:t>
            </a:r>
          </a:p>
          <a:p>
            <a:pPr lvl="2" algn="just">
              <a:spcBef>
                <a:spcPts val="0"/>
              </a:spcBef>
              <a:spcAft>
                <a:spcPts val="1200"/>
              </a:spcAft>
              <a:buFont typeface="Wingdings" panose="05000000000000000000" pitchFamily="2" charset="2"/>
              <a:buChar char="Ø"/>
            </a:pPr>
            <a:r>
              <a:rPr lang="en-GB" sz="2000" dirty="0" smtClean="0"/>
              <a:t>Resolution </a:t>
            </a:r>
            <a:r>
              <a:rPr lang="en-GB" sz="2000" dirty="0"/>
              <a:t>of groups and foreign branches (what should be provided in ICP 12 and M3E3 with respect to resolution of groups and branches</a:t>
            </a:r>
            <a:r>
              <a:rPr lang="en-GB" sz="2000" dirty="0" smtClean="0"/>
              <a:t>)</a:t>
            </a:r>
          </a:p>
          <a:p>
            <a:pPr lvl="2" algn="just">
              <a:spcBef>
                <a:spcPts val="0"/>
              </a:spcBef>
              <a:spcAft>
                <a:spcPts val="1200"/>
              </a:spcAft>
              <a:buFont typeface="Wingdings" panose="05000000000000000000" pitchFamily="2" charset="2"/>
              <a:buChar char="Ø"/>
            </a:pPr>
            <a:r>
              <a:rPr lang="en-GB" sz="2000" dirty="0" smtClean="0"/>
              <a:t>Powers </a:t>
            </a:r>
            <a:r>
              <a:rPr lang="en-GB" sz="2000" dirty="0"/>
              <a:t>available for resolution (which powers should be available for insurers that are not G-SIIs)</a:t>
            </a:r>
          </a:p>
          <a:p>
            <a:pPr lvl="2" algn="just">
              <a:spcBef>
                <a:spcPts val="0"/>
              </a:spcBef>
              <a:spcAft>
                <a:spcPts val="1200"/>
              </a:spcAft>
              <a:buFont typeface="Wingdings" panose="05000000000000000000" pitchFamily="2" charset="2"/>
              <a:buChar char="Ø"/>
            </a:pPr>
            <a:r>
              <a:rPr lang="en-GB" sz="2000" dirty="0" smtClean="0"/>
              <a:t>Recovery </a:t>
            </a:r>
            <a:r>
              <a:rPr lang="en-GB" sz="2000" dirty="0"/>
              <a:t>and resolution planning for </a:t>
            </a:r>
            <a:r>
              <a:rPr lang="en-GB" sz="2000" dirty="0" smtClean="0"/>
              <a:t>IAIGs</a:t>
            </a:r>
            <a:endParaRPr lang="en-GB" sz="2000" dirty="0"/>
          </a:p>
        </p:txBody>
      </p:sp>
      <p:sp>
        <p:nvSpPr>
          <p:cNvPr id="6" name="Title 1"/>
          <p:cNvSpPr>
            <a:spLocks noGrp="1"/>
          </p:cNvSpPr>
          <p:nvPr>
            <p:ph type="title"/>
          </p:nvPr>
        </p:nvSpPr>
        <p:spPr>
          <a:xfrm>
            <a:off x="457200" y="274638"/>
            <a:ext cx="8229600" cy="562074"/>
          </a:xfrm>
        </p:spPr>
        <p:txBody>
          <a:bodyPr>
            <a:normAutofit fontScale="90000"/>
          </a:bodyPr>
          <a:lstStyle/>
          <a:p>
            <a:r>
              <a:rPr lang="en-GB" dirty="0"/>
              <a:t>Recovery and resolution – ICPs and </a:t>
            </a:r>
            <a:r>
              <a:rPr lang="en-GB" dirty="0" err="1" smtClean="0"/>
              <a:t>ComFrame</a:t>
            </a:r>
            <a:endParaRPr lang="en-GB" dirty="0"/>
          </a:p>
        </p:txBody>
      </p:sp>
    </p:spTree>
    <p:extLst>
      <p:ext uri="{BB962C8B-B14F-4D97-AF65-F5344CB8AC3E}">
        <p14:creationId xmlns:p14="http://schemas.microsoft.com/office/powerpoint/2010/main" val="3491091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stPrez1 v6 for Aina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testPrez1 v6 for Aina (2)</Template>
  <TotalTime>375</TotalTime>
  <Words>347</Words>
  <Application>Microsoft Office PowerPoint</Application>
  <PresentationFormat>On-screen Show (4:3)</PresentationFormat>
  <Paragraphs>23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testPrez1 v6 for Aina (2)</vt:lpstr>
      <vt:lpstr>IAIS 23rd Annual Conference Major Projects Update Panel  Presentation on Resolution Working Group,  Urs Halbeisen, Chair, ReWG  Asunción, 10 November 2016</vt:lpstr>
      <vt:lpstr>Loss absorbing capacity in resolution</vt:lpstr>
      <vt:lpstr>Recovery and resolution – ICPs and ComFrame</vt:lpstr>
      <vt:lpstr>Recovery and resolution – ICPs and ComFrame</vt:lpstr>
    </vt:vector>
  </TitlesOfParts>
  <Company>Bank for International Settlements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ReWG</dc:title>
  <dc:creator>Kobayashi, Shinya</dc:creator>
  <cp:lastModifiedBy>Kobayashi, Shinya</cp:lastModifiedBy>
  <cp:revision>735</cp:revision>
  <cp:lastPrinted>2015-10-30T09:54:32Z</cp:lastPrinted>
  <dcterms:created xsi:type="dcterms:W3CDTF">2013-12-17T16:12:11Z</dcterms:created>
  <dcterms:modified xsi:type="dcterms:W3CDTF">2016-11-08T21:23:38Z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