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xml" ContentType="application/vnd.openxmlformats-officedocument.presentationml.tags+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2"/>
  </p:sldMasterIdLst>
  <p:notesMasterIdLst>
    <p:notesMasterId r:id="rId16"/>
  </p:notesMasterIdLst>
  <p:sldIdLst>
    <p:sldId id="320" r:id="rId3"/>
    <p:sldId id="268" r:id="rId4"/>
    <p:sldId id="331" r:id="rId5"/>
    <p:sldId id="326" r:id="rId6"/>
    <p:sldId id="322" r:id="rId7"/>
    <p:sldId id="328" r:id="rId8"/>
    <p:sldId id="329" r:id="rId9"/>
    <p:sldId id="330" r:id="rId10"/>
    <p:sldId id="327" r:id="rId11"/>
    <p:sldId id="332" r:id="rId12"/>
    <p:sldId id="323" r:id="rId13"/>
    <p:sldId id="324" r:id="rId14"/>
    <p:sldId id="325" r:id="rId15"/>
  </p:sldIdLst>
  <p:sldSz cx="9144000" cy="6858000" type="screen4x3"/>
  <p:notesSz cx="7010400" cy="9296400"/>
  <p:defaultTextStyle>
    <a:defPPr>
      <a:defRPr lang="en-GB"/>
    </a:defPPr>
    <a:lvl1pPr marL="270000" indent="-270000" algn="l" defTabSz="914342" rtl="0" eaLnBrk="1" latinLnBrk="0" hangingPunct="1">
      <a:spcBef>
        <a:spcPts val="0"/>
      </a:spcBef>
      <a:buClr>
        <a:schemeClr val="tx2"/>
      </a:buClr>
      <a:buFont typeface="Wingdings 2" panose="05020102010507070707" pitchFamily="18" charset="2"/>
      <a:buChar char=""/>
      <a:defRPr sz="1800" b="0" kern="1200" baseline="0">
        <a:solidFill>
          <a:schemeClr val="tx1"/>
        </a:solidFill>
        <a:latin typeface="+mn-lt"/>
        <a:ea typeface="+mn-ea"/>
        <a:cs typeface="+mn-cs"/>
      </a:defRPr>
    </a:lvl1pPr>
    <a:lvl2pPr marL="540000" indent="-270000" algn="l" defTabSz="914342" rtl="0" eaLnBrk="1" latinLnBrk="0" hangingPunct="1">
      <a:spcBef>
        <a:spcPts val="0"/>
      </a:spcBef>
      <a:buClr>
        <a:schemeClr val="tx2"/>
      </a:buClr>
      <a:buFont typeface="Arial" panose="020B0604020202020204" pitchFamily="34" charset="0"/>
      <a:buChar char="–"/>
      <a:defRPr sz="1800" kern="1200">
        <a:solidFill>
          <a:schemeClr val="tx1"/>
        </a:solidFill>
        <a:latin typeface="+mn-lt"/>
        <a:ea typeface="+mn-ea"/>
        <a:cs typeface="+mn-cs"/>
      </a:defRPr>
    </a:lvl2pPr>
    <a:lvl3pPr marL="810000" indent="-270000" algn="l" defTabSz="914342" rtl="0" eaLnBrk="1" latinLnBrk="0" hangingPunct="1">
      <a:spcBef>
        <a:spcPts val="0"/>
      </a:spcBef>
      <a:buClr>
        <a:schemeClr val="tx2"/>
      </a:buClr>
      <a:buFont typeface="Arial" panose="020B0604020202020204" pitchFamily="34" charset="0"/>
      <a:buChar char="–"/>
      <a:defRPr sz="1800" kern="1200">
        <a:solidFill>
          <a:schemeClr val="tx1"/>
        </a:solidFill>
        <a:latin typeface="+mn-lt"/>
        <a:ea typeface="+mn-ea"/>
        <a:cs typeface="+mn-cs"/>
      </a:defRPr>
    </a:lvl3pPr>
    <a:lvl4pPr marL="1080000" indent="-270000" algn="l" defTabSz="914342" rtl="0" eaLnBrk="1" latinLnBrk="0" hangingPunct="1">
      <a:spcBef>
        <a:spcPts val="0"/>
      </a:spcBef>
      <a:buClr>
        <a:schemeClr val="tx2"/>
      </a:buClr>
      <a:buFont typeface="Arial" pitchFamily="34" charset="0"/>
      <a:buChar char="–"/>
      <a:defRPr sz="1800" kern="1200">
        <a:solidFill>
          <a:schemeClr val="tx1"/>
        </a:solidFill>
        <a:latin typeface="+mn-lt"/>
        <a:ea typeface="+mn-ea"/>
        <a:cs typeface="+mn-cs"/>
      </a:defRPr>
    </a:lvl4pPr>
    <a:lvl5pPr marL="1350000" indent="-270000" algn="l" defTabSz="914342" rtl="0" eaLnBrk="1" latinLnBrk="0" hangingPunct="1">
      <a:spcBef>
        <a:spcPts val="0"/>
      </a:spcBef>
      <a:buClr>
        <a:schemeClr val="tx2"/>
      </a:buClr>
      <a:buFont typeface="Arial" pitchFamily="34" charset="0"/>
      <a:buChar char="–"/>
      <a:defRPr sz="1800" kern="1200">
        <a:solidFill>
          <a:schemeClr val="tx1"/>
        </a:solidFill>
        <a:latin typeface="+mn-lt"/>
        <a:ea typeface="+mn-ea"/>
        <a:cs typeface="+mn-cs"/>
      </a:defRPr>
    </a:lvl5pPr>
    <a:lvl6pPr marL="1620000" indent="-270000" algn="l" defTabSz="914342" rtl="0" eaLnBrk="1" latinLnBrk="0" hangingPunct="1">
      <a:spcBef>
        <a:spcPts val="0"/>
      </a:spcBef>
      <a:buClr>
        <a:schemeClr val="tx2"/>
      </a:buClr>
      <a:buFont typeface="Arial" pitchFamily="34" charset="0"/>
      <a:buChar char="–"/>
      <a:defRPr sz="1800" kern="1200">
        <a:solidFill>
          <a:schemeClr val="tx1"/>
        </a:solidFill>
        <a:latin typeface="+mn-lt"/>
        <a:ea typeface="+mn-ea"/>
        <a:cs typeface="+mn-cs"/>
      </a:defRPr>
    </a:lvl6pPr>
    <a:lvl7pPr marL="1890000" indent="-270000" algn="l" defTabSz="914342" rtl="0" eaLnBrk="1" latinLnBrk="0" hangingPunct="1">
      <a:spcBef>
        <a:spcPts val="0"/>
      </a:spcBef>
      <a:buClr>
        <a:schemeClr val="tx2"/>
      </a:buClr>
      <a:buFont typeface="Arial" pitchFamily="34" charset="0"/>
      <a:buChar char="–"/>
      <a:defRPr sz="1800" kern="1200">
        <a:solidFill>
          <a:schemeClr val="tx1"/>
        </a:solidFill>
        <a:latin typeface="+mn-lt"/>
        <a:ea typeface="+mn-ea"/>
        <a:cs typeface="+mn-cs"/>
      </a:defRPr>
    </a:lvl7pPr>
    <a:lvl8pPr marL="2160000" indent="-270000" algn="l" defTabSz="914342" rtl="0" eaLnBrk="1" latinLnBrk="0" hangingPunct="1">
      <a:spcBef>
        <a:spcPts val="0"/>
      </a:spcBef>
      <a:buClr>
        <a:schemeClr val="tx2"/>
      </a:buClr>
      <a:buFont typeface="Arial" pitchFamily="34" charset="0"/>
      <a:buChar char="–"/>
      <a:defRPr sz="1800" kern="1200">
        <a:solidFill>
          <a:schemeClr val="tx1"/>
        </a:solidFill>
        <a:latin typeface="+mn-lt"/>
        <a:ea typeface="+mn-ea"/>
        <a:cs typeface="+mn-cs"/>
      </a:defRPr>
    </a:lvl8pPr>
    <a:lvl9pPr marL="2430000" indent="-270000" algn="l" defTabSz="914342" rtl="0" eaLnBrk="1" latinLnBrk="0" hangingPunct="1">
      <a:spcBef>
        <a:spcPts val="0"/>
      </a:spcBef>
      <a:buClr>
        <a:schemeClr val="tx2"/>
      </a:buClr>
      <a:buFont typeface="Arial" pitchFamily="34" charset="0"/>
      <a:buChar char="–"/>
      <a:defRPr sz="1800" kern="1200" baseline="0">
        <a:solidFill>
          <a:schemeClr val="tx1"/>
        </a:solidFill>
        <a:latin typeface="+mn-lt"/>
        <a:ea typeface="+mn-ea"/>
        <a:cs typeface="+mn-cs"/>
      </a:defRPr>
    </a:lvl9pPr>
  </p:defaultTextStyle>
  <p:extLst>
    <p:ext uri="{EFAFB233-063F-42B5-8137-9DF3F51BA10A}">
      <p15:sldGuideLst xmlns:p15="http://schemas.microsoft.com/office/powerpoint/2012/main">
        <p15:guide id="31" pos="284">
          <p15:clr>
            <a:srgbClr val="A4A3A4"/>
          </p15:clr>
        </p15:guide>
        <p15:guide id="45" orient="horz" pos="1136">
          <p15:clr>
            <a:srgbClr val="A4A3A4"/>
          </p15:clr>
        </p15:guide>
        <p15:guide id="46" orient="horz" pos="180" userDrawn="1">
          <p15:clr>
            <a:srgbClr val="A4A3A4"/>
          </p15:clr>
        </p15:guide>
        <p15:guide id="47" orient="horz" pos="1181">
          <p15:clr>
            <a:srgbClr val="A4A3A4"/>
          </p15:clr>
        </p15:guide>
        <p15:guide id="48" orient="horz" pos="4085">
          <p15:clr>
            <a:srgbClr val="A4A3A4"/>
          </p15:clr>
        </p15:guide>
        <p15:guide id="49" pos="547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EF6447A-24EA-4742-A8FB-1DF080B5CEFA}">
  <a:tblStyle styleId="{CEF6447A-24EA-4742-A8FB-1DF080B5CEFA}" styleName="DLA Table">
    <a:wholeTbl>
      <a:tcTxStyle>
        <a:fontRef idx="minor">
          <a:prstClr val="black"/>
        </a:fontRef>
        <a:schemeClr val="dk1"/>
      </a:tcTxStyle>
      <a:tcStyle>
        <a:tcBdr>
          <a:left>
            <a:ln>
              <a:noFill/>
            </a:ln>
          </a:left>
          <a:right>
            <a:ln>
              <a:noFill/>
            </a:ln>
          </a:right>
          <a:top>
            <a:ln w="12700" cmpd="sng">
              <a:solidFill>
                <a:schemeClr val="dk2"/>
              </a:solidFill>
            </a:ln>
          </a:top>
          <a:bottom>
            <a:ln w="12700" cmpd="sng">
              <a:solidFill>
                <a:schemeClr val="dk2"/>
              </a:solidFill>
            </a:ln>
          </a:bottom>
          <a:insideH>
            <a:ln w="6350" cmpd="sng">
              <a:solidFill>
                <a:srgbClr val="D5D9D9"/>
              </a:solidFill>
            </a:ln>
          </a:insideH>
          <a:insideV>
            <a:ln>
              <a:noFill/>
            </a:ln>
          </a:insideV>
        </a:tcBdr>
        <a:fill>
          <a:solidFill>
            <a:schemeClr val="lt1"/>
          </a:solidFill>
        </a:fill>
      </a:tcStyle>
    </a:wholeTbl>
    <a:band1H>
      <a:tcStyle>
        <a:tcBdr/>
      </a:tcStyle>
    </a:band1H>
    <a:band2H>
      <a:tcStyle>
        <a:tcBdr/>
        <a:fill>
          <a:solidFill>
            <a:srgbClr val="F4F4F4"/>
          </a:solidFill>
        </a:fill>
      </a:tcStyle>
    </a:band2H>
    <a:band1V>
      <a:tcStyle>
        <a:tcBdr/>
      </a:tcStyle>
    </a:band1V>
    <a:band2V>
      <a:tcStyle>
        <a:tcBdr/>
      </a:tcStyle>
    </a:band2V>
    <a:lastCol>
      <a:tcTxStyle>
        <a:fontRef idx="minor">
          <a:prstClr val="black"/>
        </a:fontRef>
        <a:schemeClr val="dk1"/>
      </a:tcTxStyle>
      <a:tcStyle>
        <a:tcBdr/>
      </a:tcStyle>
    </a:lastCol>
    <a:firstCol>
      <a:tcTxStyle>
        <a:fontRef idx="minor">
          <a:prstClr val="black"/>
        </a:fontRef>
        <a:schemeClr val="dk1"/>
      </a:tcTxStyle>
      <a:tcStyle>
        <a:tcBdr/>
      </a:tcStyle>
    </a:firstCol>
    <a:lastRow>
      <a:tcTxStyle>
        <a:fontRef idx="minor">
          <a:prstClr val="black"/>
        </a:fontRef>
        <a:schemeClr val="dk1"/>
      </a:tcTxStyle>
      <a:tcStyle>
        <a:tcBdr/>
      </a:tcStyle>
    </a:lastRow>
    <a:firstRow>
      <a:tcTxStyle b="on">
        <a:fontRef idx="minor">
          <a:prstClr val="black"/>
        </a:fontRef>
        <a:schemeClr val="dk2"/>
      </a:tcTxStyle>
      <a:tcStyle>
        <a:tcBdr>
          <a:top>
            <a:ln w="12700" cmpd="sng">
              <a:solidFill>
                <a:schemeClr val="dk2"/>
              </a:solidFill>
            </a:ln>
          </a:top>
          <a:bottom>
            <a:ln w="12700" cmpd="sng">
              <a:solidFill>
                <a:schemeClr val="dk2"/>
              </a:solidFill>
            </a:ln>
          </a:bottom>
        </a:tcBdr>
        <a:fill>
          <a:solidFill>
            <a:schemeClr val="l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28" autoAdjust="0"/>
    <p:restoredTop sz="94301" autoAdjust="0"/>
  </p:normalViewPr>
  <p:slideViewPr>
    <p:cSldViewPr snapToGrid="0" showGuides="1">
      <p:cViewPr varScale="1">
        <p:scale>
          <a:sx n="67" d="100"/>
          <a:sy n="67" d="100"/>
        </p:scale>
        <p:origin x="1380" y="66"/>
      </p:cViewPr>
      <p:guideLst>
        <p:guide pos="284"/>
        <p:guide orient="horz" pos="1136"/>
        <p:guide orient="horz" pos="180"/>
        <p:guide orient="horz" pos="1181"/>
        <p:guide orient="horz" pos="4085"/>
        <p:guide pos="5478"/>
      </p:guideLst>
    </p:cSldViewPr>
  </p:slideViewPr>
  <p:outlineViewPr>
    <p:cViewPr>
      <p:scale>
        <a:sx n="33" d="100"/>
        <a:sy n="33" d="100"/>
      </p:scale>
      <p:origin x="0" y="-2938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656342458915037E-2"/>
          <c:y val="3.8157393413172133E-2"/>
          <c:w val="0.90275920739161741"/>
          <c:h val="0.84718049819579755"/>
        </c:manualLayout>
      </c:layout>
      <c:barChart>
        <c:barDir val="col"/>
        <c:grouping val="stacked"/>
        <c:varyColors val="0"/>
        <c:ser>
          <c:idx val="2"/>
          <c:order val="0"/>
          <c:tx>
            <c:v>Insured losses (nat-cat)</c:v>
          </c:tx>
          <c:spPr>
            <a:solidFill>
              <a:schemeClr val="tx2"/>
            </a:solidFill>
            <a:ln w="12700">
              <a:noFill/>
              <a:prstDash val="solid"/>
            </a:ln>
          </c:spPr>
          <c:invertIfNegative val="0"/>
          <c:cat>
            <c:numRef>
              <c:f>[1]TotLoss!$A$6:$A$51</c:f>
              <c:numCache>
                <c:formatCode>General</c:formatCode>
                <c:ptCount val="46"/>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pt idx="43">
                  <c:v>2013</c:v>
                </c:pt>
                <c:pt idx="44">
                  <c:v>2014</c:v>
                </c:pt>
                <c:pt idx="45">
                  <c:v>2015</c:v>
                </c:pt>
              </c:numCache>
            </c:numRef>
          </c:cat>
          <c:val>
            <c:numRef>
              <c:f>[1]InsLoss!$F$6:$F$51</c:f>
              <c:numCache>
                <c:formatCode>General</c:formatCode>
                <c:ptCount val="46"/>
                <c:pt idx="0">
                  <c:v>3041.5456079999999</c:v>
                </c:pt>
                <c:pt idx="1">
                  <c:v>823.40658699999994</c:v>
                </c:pt>
                <c:pt idx="2">
                  <c:v>3472.0942610000002</c:v>
                </c:pt>
                <c:pt idx="3">
                  <c:v>3452.7300070000001</c:v>
                </c:pt>
                <c:pt idx="4">
                  <c:v>5029.2293829999981</c:v>
                </c:pt>
                <c:pt idx="5">
                  <c:v>2665.3859000000002</c:v>
                </c:pt>
                <c:pt idx="6">
                  <c:v>3814.3839680000006</c:v>
                </c:pt>
                <c:pt idx="7">
                  <c:v>1473.5704860000001</c:v>
                </c:pt>
                <c:pt idx="8">
                  <c:v>3327.4793800000002</c:v>
                </c:pt>
                <c:pt idx="9">
                  <c:v>6311.526629</c:v>
                </c:pt>
                <c:pt idx="10">
                  <c:v>2777.0025370000003</c:v>
                </c:pt>
                <c:pt idx="11">
                  <c:v>2815.7836610000004</c:v>
                </c:pt>
                <c:pt idx="12">
                  <c:v>6417.1000750000003</c:v>
                </c:pt>
                <c:pt idx="13">
                  <c:v>9463.5052800000012</c:v>
                </c:pt>
                <c:pt idx="14">
                  <c:v>5249.4799939999994</c:v>
                </c:pt>
                <c:pt idx="15">
                  <c:v>8784.5235120000016</c:v>
                </c:pt>
                <c:pt idx="16">
                  <c:v>2840.4564730000002</c:v>
                </c:pt>
                <c:pt idx="17">
                  <c:v>13375.235857000003</c:v>
                </c:pt>
                <c:pt idx="18">
                  <c:v>5198.8720759999997</c:v>
                </c:pt>
                <c:pt idx="19">
                  <c:v>18631.231379999997</c:v>
                </c:pt>
                <c:pt idx="20">
                  <c:v>27219.334087999996</c:v>
                </c:pt>
                <c:pt idx="21">
                  <c:v>21733.053172</c:v>
                </c:pt>
                <c:pt idx="22">
                  <c:v>40945.219840999998</c:v>
                </c:pt>
                <c:pt idx="23">
                  <c:v>15879.934900999999</c:v>
                </c:pt>
                <c:pt idx="24">
                  <c:v>34783.887600999995</c:v>
                </c:pt>
                <c:pt idx="25">
                  <c:v>24662.048247000006</c:v>
                </c:pt>
                <c:pt idx="26">
                  <c:v>13760.197700000002</c:v>
                </c:pt>
                <c:pt idx="27">
                  <c:v>8996.0314319999998</c:v>
                </c:pt>
                <c:pt idx="28">
                  <c:v>23530.288252000002</c:v>
                </c:pt>
                <c:pt idx="29">
                  <c:v>40975.124844000013</c:v>
                </c:pt>
                <c:pt idx="30">
                  <c:v>11480.366659000001</c:v>
                </c:pt>
                <c:pt idx="31">
                  <c:v>15786.626897000004</c:v>
                </c:pt>
                <c:pt idx="32">
                  <c:v>18603.777358000003</c:v>
                </c:pt>
                <c:pt idx="33">
                  <c:v>23156.336467999998</c:v>
                </c:pt>
                <c:pt idx="34">
                  <c:v>56406.288580999993</c:v>
                </c:pt>
                <c:pt idx="35">
                  <c:v>124235.76025300001</c:v>
                </c:pt>
                <c:pt idx="36">
                  <c:v>14794.627209000004</c:v>
                </c:pt>
                <c:pt idx="37">
                  <c:v>27516.830568000005</c:v>
                </c:pt>
                <c:pt idx="38">
                  <c:v>48793.824904999994</c:v>
                </c:pt>
                <c:pt idx="39">
                  <c:v>24420.003839000005</c:v>
                </c:pt>
                <c:pt idx="40">
                  <c:v>46980.646545000011</c:v>
                </c:pt>
                <c:pt idx="41">
                  <c:v>125796.30625799997</c:v>
                </c:pt>
                <c:pt idx="42">
                  <c:v>74000.891764999993</c:v>
                </c:pt>
                <c:pt idx="43">
                  <c:v>36614.416411000013</c:v>
                </c:pt>
                <c:pt idx="44">
                  <c:v>28662.828763000001</c:v>
                </c:pt>
                <c:pt idx="45">
                  <c:v>27659.275335999995</c:v>
                </c:pt>
              </c:numCache>
            </c:numRef>
          </c:val>
        </c:ser>
        <c:ser>
          <c:idx val="0"/>
          <c:order val="1"/>
          <c:tx>
            <c:v>Uninsured losses (nat-cat)</c:v>
          </c:tx>
          <c:spPr>
            <a:solidFill>
              <a:schemeClr val="tx2">
                <a:lumMod val="40000"/>
                <a:lumOff val="60000"/>
              </a:schemeClr>
            </a:solidFill>
            <a:ln>
              <a:noFill/>
            </a:ln>
          </c:spPr>
          <c:invertIfNegative val="0"/>
          <c:cat>
            <c:numRef>
              <c:f>[1]TotLoss!$A$6:$A$51</c:f>
              <c:numCache>
                <c:formatCode>General</c:formatCode>
                <c:ptCount val="46"/>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pt idx="43">
                  <c:v>2013</c:v>
                </c:pt>
                <c:pt idx="44">
                  <c:v>2014</c:v>
                </c:pt>
                <c:pt idx="45">
                  <c:v>2015</c:v>
                </c:pt>
              </c:numCache>
            </c:numRef>
          </c:cat>
          <c:val>
            <c:numRef>
              <c:f>[1]TotLoss!$I$6:$I$51</c:f>
              <c:numCache>
                <c:formatCode>General</c:formatCode>
                <c:ptCount val="46"/>
                <c:pt idx="0">
                  <c:v>10902.996883</c:v>
                </c:pt>
                <c:pt idx="1">
                  <c:v>1498.8804249999998</c:v>
                </c:pt>
                <c:pt idx="2">
                  <c:v>7468.7909689999997</c:v>
                </c:pt>
                <c:pt idx="3">
                  <c:v>7640.5581140000031</c:v>
                </c:pt>
                <c:pt idx="4">
                  <c:v>12958.472839000002</c:v>
                </c:pt>
                <c:pt idx="5">
                  <c:v>1272.9641670000001</c:v>
                </c:pt>
                <c:pt idx="6">
                  <c:v>59399.302388999997</c:v>
                </c:pt>
                <c:pt idx="7">
                  <c:v>11048.350652000001</c:v>
                </c:pt>
                <c:pt idx="8">
                  <c:v>4406.9893809999994</c:v>
                </c:pt>
                <c:pt idx="9">
                  <c:v>13375.661694000002</c:v>
                </c:pt>
                <c:pt idx="10">
                  <c:v>52331.878423999995</c:v>
                </c:pt>
                <c:pt idx="11">
                  <c:v>6929.7390590000005</c:v>
                </c:pt>
                <c:pt idx="12">
                  <c:v>10045.784802</c:v>
                </c:pt>
                <c:pt idx="13">
                  <c:v>25550.036904000004</c:v>
                </c:pt>
                <c:pt idx="14">
                  <c:v>8720.566556000007</c:v>
                </c:pt>
                <c:pt idx="15">
                  <c:v>22029.283972999998</c:v>
                </c:pt>
                <c:pt idx="16">
                  <c:v>16038.799501000007</c:v>
                </c:pt>
                <c:pt idx="17">
                  <c:v>20422.355115000002</c:v>
                </c:pt>
                <c:pt idx="18">
                  <c:v>40837.105287999999</c:v>
                </c:pt>
                <c:pt idx="19">
                  <c:v>26906.008951000003</c:v>
                </c:pt>
                <c:pt idx="20">
                  <c:v>57852.313271000028</c:v>
                </c:pt>
                <c:pt idx="21">
                  <c:v>20840.771712000002</c:v>
                </c:pt>
                <c:pt idx="22">
                  <c:v>52415.450430000026</c:v>
                </c:pt>
                <c:pt idx="23">
                  <c:v>56555.771263000002</c:v>
                </c:pt>
                <c:pt idx="24">
                  <c:v>104131.05551200002</c:v>
                </c:pt>
                <c:pt idx="25">
                  <c:v>218860.37789199999</c:v>
                </c:pt>
                <c:pt idx="26">
                  <c:v>60009.410180999985</c:v>
                </c:pt>
                <c:pt idx="27">
                  <c:v>29050.749430000014</c:v>
                </c:pt>
                <c:pt idx="28">
                  <c:v>99026.679538000011</c:v>
                </c:pt>
                <c:pt idx="29">
                  <c:v>106179.484692</c:v>
                </c:pt>
                <c:pt idx="30">
                  <c:v>52065.746069000001</c:v>
                </c:pt>
                <c:pt idx="31">
                  <c:v>26385.294409000002</c:v>
                </c:pt>
                <c:pt idx="32">
                  <c:v>50001.866745000007</c:v>
                </c:pt>
                <c:pt idx="33">
                  <c:v>70999.091875999991</c:v>
                </c:pt>
                <c:pt idx="34">
                  <c:v>115845.62033499999</c:v>
                </c:pt>
                <c:pt idx="35">
                  <c:v>156512.71168400004</c:v>
                </c:pt>
                <c:pt idx="36">
                  <c:v>37732.534148000021</c:v>
                </c:pt>
                <c:pt idx="37">
                  <c:v>48875.058023999969</c:v>
                </c:pt>
                <c:pt idx="38">
                  <c:v>236156.73576400004</c:v>
                </c:pt>
                <c:pt idx="39">
                  <c:v>48570.464536999985</c:v>
                </c:pt>
                <c:pt idx="40">
                  <c:v>165843.40833799995</c:v>
                </c:pt>
                <c:pt idx="41">
                  <c:v>286580.67363099998</c:v>
                </c:pt>
                <c:pt idx="42">
                  <c:v>107378.95081400003</c:v>
                </c:pt>
                <c:pt idx="43">
                  <c:v>92152.667387000038</c:v>
                </c:pt>
                <c:pt idx="44">
                  <c:v>74991.488003000006</c:v>
                </c:pt>
                <c:pt idx="45">
                  <c:v>52275.81912</c:v>
                </c:pt>
              </c:numCache>
            </c:numRef>
          </c:val>
        </c:ser>
        <c:dLbls>
          <c:showLegendKey val="0"/>
          <c:showVal val="0"/>
          <c:showCatName val="0"/>
          <c:showSerName val="0"/>
          <c:showPercent val="0"/>
          <c:showBubbleSize val="0"/>
        </c:dLbls>
        <c:gapWidth val="100"/>
        <c:overlap val="100"/>
        <c:axId val="189645880"/>
        <c:axId val="189646272"/>
      </c:barChart>
      <c:lineChart>
        <c:grouping val="standard"/>
        <c:varyColors val="0"/>
        <c:ser>
          <c:idx val="1"/>
          <c:order val="2"/>
          <c:tx>
            <c:v>Total Insured Losses</c:v>
          </c:tx>
          <c:spPr>
            <a:ln>
              <a:noFill/>
            </a:ln>
          </c:spPr>
          <c:marker>
            <c:symbol val="none"/>
          </c:marker>
          <c:trendline>
            <c:name>10-year moving average insured losses</c:name>
            <c:spPr>
              <a:ln w="28575">
                <a:solidFill>
                  <a:schemeClr val="tx1"/>
                </a:solidFill>
              </a:ln>
            </c:spPr>
            <c:trendlineType val="movingAvg"/>
            <c:period val="10"/>
            <c:dispRSqr val="0"/>
            <c:dispEq val="0"/>
          </c:trendline>
          <c:cat>
            <c:numRef>
              <c:f>[1]TotLoss!$A$6:$A$51</c:f>
              <c:numCache>
                <c:formatCode>General</c:formatCode>
                <c:ptCount val="46"/>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pt idx="43">
                  <c:v>2013</c:v>
                </c:pt>
                <c:pt idx="44">
                  <c:v>2014</c:v>
                </c:pt>
                <c:pt idx="45">
                  <c:v>2015</c:v>
                </c:pt>
              </c:numCache>
            </c:numRef>
          </c:cat>
          <c:val>
            <c:numRef>
              <c:f>[1]TotLoss!$G$6:$G$51</c:f>
              <c:numCache>
                <c:formatCode>General</c:formatCode>
                <c:ptCount val="46"/>
                <c:pt idx="0">
                  <c:v>5614.5791289999997</c:v>
                </c:pt>
                <c:pt idx="1">
                  <c:v>2706.0669170000001</c:v>
                </c:pt>
                <c:pt idx="2">
                  <c:v>5930.520582000001</c:v>
                </c:pt>
                <c:pt idx="3">
                  <c:v>6750.3262320000003</c:v>
                </c:pt>
                <c:pt idx="4">
                  <c:v>8193.9394739999989</c:v>
                </c:pt>
                <c:pt idx="5">
                  <c:v>5781.8122959999992</c:v>
                </c:pt>
                <c:pt idx="6">
                  <c:v>7351.7901420000007</c:v>
                </c:pt>
                <c:pt idx="7">
                  <c:v>5916.7703580000016</c:v>
                </c:pt>
                <c:pt idx="8">
                  <c:v>6757.5263590000013</c:v>
                </c:pt>
                <c:pt idx="9">
                  <c:v>12999.819358000001</c:v>
                </c:pt>
                <c:pt idx="10">
                  <c:v>7973.9910370000016</c:v>
                </c:pt>
                <c:pt idx="11">
                  <c:v>4949.3482750000003</c:v>
                </c:pt>
                <c:pt idx="12">
                  <c:v>10598.844864999999</c:v>
                </c:pt>
                <c:pt idx="13">
                  <c:v>12483.736457000001</c:v>
                </c:pt>
                <c:pt idx="14">
                  <c:v>7814.5736339999994</c:v>
                </c:pt>
                <c:pt idx="15">
                  <c:v>12282.651937000002</c:v>
                </c:pt>
                <c:pt idx="16">
                  <c:v>6353.897837999999</c:v>
                </c:pt>
                <c:pt idx="17">
                  <c:v>17838.895990000005</c:v>
                </c:pt>
                <c:pt idx="18">
                  <c:v>13741.468963999998</c:v>
                </c:pt>
                <c:pt idx="19">
                  <c:v>28178.243388999999</c:v>
                </c:pt>
                <c:pt idx="20">
                  <c:v>33575.250925</c:v>
                </c:pt>
                <c:pt idx="21">
                  <c:v>28078.900582000002</c:v>
                </c:pt>
                <c:pt idx="22">
                  <c:v>48826.665062999993</c:v>
                </c:pt>
                <c:pt idx="23">
                  <c:v>21666.105024999997</c:v>
                </c:pt>
                <c:pt idx="24">
                  <c:v>42328.853060999994</c:v>
                </c:pt>
                <c:pt idx="25">
                  <c:v>28890.545850000006</c:v>
                </c:pt>
                <c:pt idx="26">
                  <c:v>20832.375098</c:v>
                </c:pt>
                <c:pt idx="27">
                  <c:v>15510.177100999999</c:v>
                </c:pt>
                <c:pt idx="28">
                  <c:v>29451.615221000004</c:v>
                </c:pt>
                <c:pt idx="29">
                  <c:v>49231.004356000012</c:v>
                </c:pt>
                <c:pt idx="30">
                  <c:v>17543.266782999999</c:v>
                </c:pt>
                <c:pt idx="31">
                  <c:v>50314.620947999996</c:v>
                </c:pt>
                <c:pt idx="32">
                  <c:v>22622.824052000004</c:v>
                </c:pt>
                <c:pt idx="33">
                  <c:v>27328.958339999997</c:v>
                </c:pt>
                <c:pt idx="34">
                  <c:v>60919.491748999993</c:v>
                </c:pt>
                <c:pt idx="35">
                  <c:v>130835.55246800001</c:v>
                </c:pt>
                <c:pt idx="36">
                  <c:v>20785.586742</c:v>
                </c:pt>
                <c:pt idx="37">
                  <c:v>34113.164287000007</c:v>
                </c:pt>
                <c:pt idx="38">
                  <c:v>58024.756337999992</c:v>
                </c:pt>
                <c:pt idx="39">
                  <c:v>28757.822849000004</c:v>
                </c:pt>
                <c:pt idx="40">
                  <c:v>52166.683073000007</c:v>
                </c:pt>
                <c:pt idx="41">
                  <c:v>132564.42695199995</c:v>
                </c:pt>
                <c:pt idx="42">
                  <c:v>80067.744259999992</c:v>
                </c:pt>
                <c:pt idx="43">
                  <c:v>44480.006443000013</c:v>
                </c:pt>
                <c:pt idx="44">
                  <c:v>35707.362256</c:v>
                </c:pt>
                <c:pt idx="45">
                  <c:v>36642.495420999992</c:v>
                </c:pt>
              </c:numCache>
            </c:numRef>
          </c:val>
          <c:smooth val="0"/>
        </c:ser>
        <c:ser>
          <c:idx val="3"/>
          <c:order val="3"/>
          <c:tx>
            <c:v>Total Eco Losses</c:v>
          </c:tx>
          <c:spPr>
            <a:ln>
              <a:noFill/>
            </a:ln>
          </c:spPr>
          <c:marker>
            <c:symbol val="none"/>
          </c:marker>
          <c:trendline>
            <c:name>10-year moving average total economic losses</c:name>
            <c:spPr>
              <a:ln w="28575">
                <a:solidFill>
                  <a:srgbClr val="FF0000"/>
                </a:solidFill>
              </a:ln>
            </c:spPr>
            <c:trendlineType val="movingAvg"/>
            <c:period val="10"/>
            <c:dispRSqr val="0"/>
            <c:dispEq val="0"/>
          </c:trendline>
          <c:cat>
            <c:numRef>
              <c:f>[1]TotLoss!$A$6:$A$51</c:f>
              <c:numCache>
                <c:formatCode>General</c:formatCode>
                <c:ptCount val="46"/>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pt idx="43">
                  <c:v>2013</c:v>
                </c:pt>
                <c:pt idx="44">
                  <c:v>2014</c:v>
                </c:pt>
                <c:pt idx="45">
                  <c:v>2015</c:v>
                </c:pt>
              </c:numCache>
            </c:numRef>
          </c:cat>
          <c:val>
            <c:numRef>
              <c:f>[1]TotLoss!$E$6:$E$51</c:f>
              <c:numCache>
                <c:formatCode>General</c:formatCode>
                <c:ptCount val="46"/>
                <c:pt idx="0">
                  <c:v>16517.576011999998</c:v>
                </c:pt>
                <c:pt idx="1">
                  <c:v>4204.9473419999995</c:v>
                </c:pt>
                <c:pt idx="2">
                  <c:v>13399.311551000001</c:v>
                </c:pt>
                <c:pt idx="3">
                  <c:v>14390.884346000003</c:v>
                </c:pt>
                <c:pt idx="4">
                  <c:v>21152.412313000001</c:v>
                </c:pt>
                <c:pt idx="5">
                  <c:v>7054.7764629999992</c:v>
                </c:pt>
                <c:pt idx="6">
                  <c:v>67097.124575000009</c:v>
                </c:pt>
                <c:pt idx="7">
                  <c:v>16965.121010000003</c:v>
                </c:pt>
                <c:pt idx="8">
                  <c:v>11164.515740000001</c:v>
                </c:pt>
                <c:pt idx="9">
                  <c:v>26408.146122000002</c:v>
                </c:pt>
                <c:pt idx="10">
                  <c:v>60305.869460999995</c:v>
                </c:pt>
                <c:pt idx="11">
                  <c:v>12244.005874000002</c:v>
                </c:pt>
                <c:pt idx="12">
                  <c:v>20644.629667000001</c:v>
                </c:pt>
                <c:pt idx="13">
                  <c:v>38033.773361</c:v>
                </c:pt>
                <c:pt idx="14">
                  <c:v>17607.272230000006</c:v>
                </c:pt>
                <c:pt idx="15">
                  <c:v>34437.792869999997</c:v>
                </c:pt>
                <c:pt idx="16">
                  <c:v>28875.832339000008</c:v>
                </c:pt>
                <c:pt idx="17">
                  <c:v>39118.005676000001</c:v>
                </c:pt>
                <c:pt idx="18">
                  <c:v>60291.009128000005</c:v>
                </c:pt>
                <c:pt idx="19">
                  <c:v>61373.13998</c:v>
                </c:pt>
                <c:pt idx="20">
                  <c:v>92571.182232000021</c:v>
                </c:pt>
                <c:pt idx="21">
                  <c:v>56349.04529400001</c:v>
                </c:pt>
                <c:pt idx="22">
                  <c:v>106014.35078100003</c:v>
                </c:pt>
                <c:pt idx="23">
                  <c:v>83177.534048000001</c:v>
                </c:pt>
                <c:pt idx="24">
                  <c:v>147790.27525599999</c:v>
                </c:pt>
                <c:pt idx="25">
                  <c:v>248964.25919799999</c:v>
                </c:pt>
                <c:pt idx="26">
                  <c:v>87590.927173000004</c:v>
                </c:pt>
                <c:pt idx="27">
                  <c:v>47705.999008000013</c:v>
                </c:pt>
                <c:pt idx="28">
                  <c:v>131444.27065200001</c:v>
                </c:pt>
                <c:pt idx="29">
                  <c:v>156625.567893</c:v>
                </c:pt>
                <c:pt idx="30">
                  <c:v>76089.270804</c:v>
                </c:pt>
                <c:pt idx="31">
                  <c:v>184142.85715299999</c:v>
                </c:pt>
                <c:pt idx="32">
                  <c:v>81331.929308000006</c:v>
                </c:pt>
                <c:pt idx="33">
                  <c:v>113371.49737</c:v>
                </c:pt>
                <c:pt idx="34">
                  <c:v>179478.20026399998</c:v>
                </c:pt>
                <c:pt idx="35">
                  <c:v>291362.45474300004</c:v>
                </c:pt>
                <c:pt idx="36">
                  <c:v>65246.689523000023</c:v>
                </c:pt>
                <c:pt idx="37">
                  <c:v>87350.342356999972</c:v>
                </c:pt>
                <c:pt idx="38">
                  <c:v>297468.64707000006</c:v>
                </c:pt>
                <c:pt idx="39">
                  <c:v>79394.109714999999</c:v>
                </c:pt>
                <c:pt idx="40">
                  <c:v>241390.89360899999</c:v>
                </c:pt>
                <c:pt idx="41">
                  <c:v>421146.97516999999</c:v>
                </c:pt>
                <c:pt idx="42">
                  <c:v>189434.59763600002</c:v>
                </c:pt>
                <c:pt idx="43">
                  <c:v>137871.83794800006</c:v>
                </c:pt>
                <c:pt idx="44">
                  <c:v>112654.81209000001</c:v>
                </c:pt>
                <c:pt idx="45">
                  <c:v>91709.293014999988</c:v>
                </c:pt>
              </c:numCache>
            </c:numRef>
          </c:val>
          <c:smooth val="0"/>
        </c:ser>
        <c:dLbls>
          <c:showLegendKey val="0"/>
          <c:showVal val="0"/>
          <c:showCatName val="0"/>
          <c:showSerName val="0"/>
          <c:showPercent val="0"/>
          <c:showBubbleSize val="0"/>
        </c:dLbls>
        <c:marker val="1"/>
        <c:smooth val="0"/>
        <c:axId val="189645880"/>
        <c:axId val="189646272"/>
      </c:lineChart>
      <c:catAx>
        <c:axId val="189645880"/>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SwissReSans" panose="020B0604020202020204" pitchFamily="34" charset="0"/>
                <a:ea typeface="Univers"/>
                <a:cs typeface="Univers"/>
              </a:defRPr>
            </a:pPr>
            <a:endParaRPr lang="en-US"/>
          </a:p>
        </c:txPr>
        <c:crossAx val="189646272"/>
        <c:crosses val="autoZero"/>
        <c:auto val="1"/>
        <c:lblAlgn val="ctr"/>
        <c:lblOffset val="100"/>
        <c:tickLblSkip val="5"/>
        <c:tickMarkSkip val="5"/>
        <c:noMultiLvlLbl val="0"/>
      </c:catAx>
      <c:valAx>
        <c:axId val="189646272"/>
        <c:scaling>
          <c:orientation val="minMax"/>
        </c:scaling>
        <c:delete val="0"/>
        <c:axPos val="l"/>
        <c:majorGridlines>
          <c:spPr>
            <a:ln w="3175">
              <a:solidFill>
                <a:srgbClr val="000000"/>
              </a:solidFill>
              <a:prstDash val="solid"/>
            </a:ln>
          </c:spPr>
        </c:majorGridlines>
        <c:numFmt formatCode="#,##0" sourceLinked="0"/>
        <c:majorTickMark val="out"/>
        <c:minorTickMark val="none"/>
        <c:tickLblPos val="nextTo"/>
        <c:spPr>
          <a:ln w="3175">
            <a:noFill/>
            <a:prstDash val="solid"/>
          </a:ln>
        </c:spPr>
        <c:txPr>
          <a:bodyPr rot="0" vert="horz"/>
          <a:lstStyle/>
          <a:p>
            <a:pPr>
              <a:defRPr sz="1200" b="0" i="0" u="none" strike="noStrike" baseline="0">
                <a:solidFill>
                  <a:srgbClr val="000000"/>
                </a:solidFill>
                <a:latin typeface="SwissReSans" panose="020B0604020202020204" pitchFamily="34" charset="0"/>
                <a:ea typeface="Univers"/>
                <a:cs typeface="Univers"/>
              </a:defRPr>
            </a:pPr>
            <a:endParaRPr lang="en-US"/>
          </a:p>
        </c:txPr>
        <c:crossAx val="189645880"/>
        <c:crosses val="autoZero"/>
        <c:crossBetween val="between"/>
        <c:dispUnits>
          <c:builtInUnit val="thousands"/>
        </c:dispUnits>
      </c:valAx>
      <c:spPr>
        <a:solidFill>
          <a:srgbClr val="FFFFFF"/>
        </a:solidFill>
        <a:ln w="12700">
          <a:noFill/>
          <a:prstDash val="solid"/>
        </a:ln>
      </c:spPr>
    </c:plotArea>
    <c:legend>
      <c:legendPos val="b"/>
      <c:legendEntry>
        <c:idx val="2"/>
        <c:delete val="1"/>
      </c:legendEntry>
      <c:legendEntry>
        <c:idx val="3"/>
        <c:delete val="1"/>
      </c:legendEntry>
      <c:layout>
        <c:manualLayout>
          <c:xMode val="edge"/>
          <c:yMode val="edge"/>
          <c:x val="5.5198868500080919E-2"/>
          <c:y val="7.4776966635878073E-2"/>
          <c:w val="0.5255757021007994"/>
          <c:h val="0.19307668199658176"/>
        </c:manualLayout>
      </c:layout>
      <c:overlay val="0"/>
      <c:spPr>
        <a:solidFill>
          <a:srgbClr val="FFFFFF"/>
        </a:solidFill>
        <a:ln w="25400">
          <a:noFill/>
        </a:ln>
      </c:spPr>
      <c:txPr>
        <a:bodyPr/>
        <a:lstStyle/>
        <a:p>
          <a:pPr>
            <a:defRPr sz="1200" b="0" i="0" u="none" strike="noStrike" baseline="0">
              <a:solidFill>
                <a:srgbClr val="000000"/>
              </a:solidFill>
              <a:latin typeface="SwissReSans" panose="020B0604020202020204" pitchFamily="34" charset="0"/>
              <a:ea typeface="Univers"/>
              <a:cs typeface="Univers"/>
            </a:defRPr>
          </a:pPr>
          <a:endParaRPr lang="en-US"/>
        </a:p>
      </c:txPr>
    </c:legend>
    <c:plotVisOnly val="1"/>
    <c:dispBlanksAs val="gap"/>
    <c:showDLblsOverMax val="0"/>
  </c:chart>
  <c:spPr>
    <a:solidFill>
      <a:srgbClr val="FFFFFF"/>
    </a:solidFill>
    <a:ln w="3175">
      <a:noFill/>
      <a:prstDash val="solid"/>
    </a:ln>
  </c:spPr>
  <c:txPr>
    <a:bodyPr/>
    <a:lstStyle/>
    <a:p>
      <a:pPr>
        <a:defRPr sz="1200" b="0" i="0" u="none" strike="noStrike" baseline="0">
          <a:solidFill>
            <a:srgbClr val="000000"/>
          </a:solidFill>
          <a:latin typeface="Univers"/>
          <a:ea typeface="Univers"/>
          <a:cs typeface="Univers"/>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pieChart>
        <c:varyColors val="1"/>
        <c:ser>
          <c:idx val="0"/>
          <c:order val="0"/>
          <c:tx>
            <c:strRef>
              <c:f>Sheet1!$B$1</c:f>
              <c:strCache>
                <c:ptCount val="1"/>
                <c:pt idx="0">
                  <c:v>Japan</c:v>
                </c:pt>
              </c:strCache>
            </c:strRef>
          </c:tx>
          <c:dPt>
            <c:idx val="0"/>
            <c:bubble3D val="0"/>
          </c:dPt>
          <c:dPt>
            <c:idx val="1"/>
            <c:bubble3D val="0"/>
          </c:dPt>
          <c:dPt>
            <c:idx val="2"/>
            <c:bubble3D val="0"/>
          </c:dPt>
          <c:dPt>
            <c:idx val="3"/>
            <c:bubble3D val="0"/>
          </c:dPt>
          <c:dLbls>
            <c:spPr>
              <a:noFill/>
              <a:ln>
                <a:noFill/>
              </a:ln>
              <a:effectLst/>
            </c:spPr>
            <c:txPr>
              <a:bodyPr/>
              <a:lstStyle/>
              <a:p>
                <a:pPr>
                  <a:defRPr>
                    <a:solidFill>
                      <a:schemeClr val="bg1"/>
                    </a:solidFill>
                  </a:defRPr>
                </a:pPr>
                <a:endParaRPr lang="en-US"/>
              </a:p>
            </c:txPr>
            <c:showLegendKey val="0"/>
            <c:showVal val="0"/>
            <c:showCatName val="0"/>
            <c:showSerName val="0"/>
            <c:showPercent val="1"/>
            <c:showBubbleSize val="0"/>
            <c:showLeaderLines val="1"/>
            <c:extLst>
              <c:ext xmlns:c15="http://schemas.microsoft.com/office/drawing/2012/chart" uri="{CE6537A1-D6FC-4f65-9D91-7224C49458BB}"/>
            </c:extLst>
          </c:dLbls>
          <c:cat>
            <c:strRef>
              <c:f>Sheet1!$A$2:$A$3</c:f>
              <c:strCache>
                <c:ptCount val="2"/>
                <c:pt idx="0">
                  <c:v>Insured</c:v>
                </c:pt>
                <c:pt idx="1">
                  <c:v>Uninsured</c:v>
                </c:pt>
              </c:strCache>
            </c:strRef>
          </c:cat>
          <c:val>
            <c:numRef>
              <c:f>Sheet1!$B$2:$B$3</c:f>
              <c:numCache>
                <c:formatCode>General</c:formatCode>
                <c:ptCount val="2"/>
                <c:pt idx="0">
                  <c:v>16.899999999999999</c:v>
                </c:pt>
                <c:pt idx="1">
                  <c:v>4.2</c:v>
                </c:pt>
              </c:numCache>
            </c:numRef>
          </c:val>
        </c:ser>
        <c:dLbls>
          <c:showLegendKey val="0"/>
          <c:showVal val="0"/>
          <c:showCatName val="0"/>
          <c:showSerName val="0"/>
          <c:showPercent val="1"/>
          <c:showBubbleSize val="0"/>
          <c:showLeaderLines val="1"/>
        </c:dLbls>
        <c:firstSliceAng val="0"/>
      </c:pieChart>
    </c:plotArea>
    <c:legend>
      <c:legendPos val="r"/>
      <c:layout>
        <c:manualLayout>
          <c:xMode val="edge"/>
          <c:yMode val="edge"/>
          <c:x val="0.63063336099910472"/>
          <c:y val="0.39108919583284563"/>
          <c:w val="0.29328576781229099"/>
          <c:h val="0.22844015986354743"/>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pieChart>
        <c:varyColors val="1"/>
        <c:ser>
          <c:idx val="0"/>
          <c:order val="0"/>
          <c:tx>
            <c:strRef>
              <c:f>Sheet1!$B$1</c:f>
              <c:strCache>
                <c:ptCount val="1"/>
                <c:pt idx="0">
                  <c:v>PHP</c:v>
                </c:pt>
              </c:strCache>
            </c:strRef>
          </c:tx>
          <c:dPt>
            <c:idx val="0"/>
            <c:bubble3D val="0"/>
          </c:dPt>
          <c:dPt>
            <c:idx val="1"/>
            <c:bubble3D val="0"/>
          </c:dPt>
          <c:dPt>
            <c:idx val="2"/>
            <c:bubble3D val="0"/>
          </c:dPt>
          <c:dPt>
            <c:idx val="3"/>
            <c:bubble3D val="0"/>
          </c:dPt>
          <c:dLbls>
            <c:dLbl>
              <c:idx val="0"/>
              <c:layout>
                <c:manualLayout>
                  <c:x val="-9.7068735282136401E-2"/>
                  <c:y val="0.16445293556963927"/>
                </c:manualLayout>
              </c:layout>
              <c:showLegendKey val="0"/>
              <c:showVal val="0"/>
              <c:showCatName val="0"/>
              <c:showSerName val="0"/>
              <c:showPercent val="1"/>
              <c:showBubbleSize val="0"/>
              <c:extLst>
                <c:ext xmlns:c15="http://schemas.microsoft.com/office/drawing/2012/chart" uri="{CE6537A1-D6FC-4f65-9D91-7224C49458BB}"/>
              </c:extLst>
            </c:dLbl>
            <c:spPr>
              <a:noFill/>
              <a:ln>
                <a:noFill/>
              </a:ln>
              <a:effectLst/>
            </c:spPr>
            <c:txPr>
              <a:bodyPr/>
              <a:lstStyle/>
              <a:p>
                <a:pPr>
                  <a:defRPr>
                    <a:solidFill>
                      <a:schemeClr val="bg1"/>
                    </a:solidFill>
                  </a:defRPr>
                </a:pPr>
                <a:endParaRPr lang="en-US"/>
              </a:p>
            </c:txPr>
            <c:showLegendKey val="0"/>
            <c:showVal val="0"/>
            <c:showCatName val="0"/>
            <c:showSerName val="0"/>
            <c:showPercent val="1"/>
            <c:showBubbleSize val="0"/>
            <c:showLeaderLines val="1"/>
            <c:extLst>
              <c:ext xmlns:c15="http://schemas.microsoft.com/office/drawing/2012/chart" uri="{CE6537A1-D6FC-4f65-9D91-7224C49458BB}"/>
            </c:extLst>
          </c:dLbls>
          <c:cat>
            <c:strRef>
              <c:f>Sheet1!$A$2:$A$3</c:f>
              <c:strCache>
                <c:ptCount val="2"/>
                <c:pt idx="0">
                  <c:v>Insured</c:v>
                </c:pt>
                <c:pt idx="1">
                  <c:v>Uninsured</c:v>
                </c:pt>
              </c:strCache>
            </c:strRef>
          </c:cat>
          <c:val>
            <c:numRef>
              <c:f>Sheet1!$B$2:$B$3</c:f>
              <c:numCache>
                <c:formatCode>General</c:formatCode>
                <c:ptCount val="2"/>
                <c:pt idx="0">
                  <c:v>12</c:v>
                </c:pt>
                <c:pt idx="1">
                  <c:v>88</c:v>
                </c:pt>
              </c:numCache>
            </c:numRef>
          </c:val>
        </c:ser>
        <c:dLbls>
          <c:showLegendKey val="0"/>
          <c:showVal val="0"/>
          <c:showCatName val="0"/>
          <c:showSerName val="0"/>
          <c:showPercent val="1"/>
          <c:showBubbleSize val="0"/>
          <c:showLeaderLines val="1"/>
        </c:dLbls>
        <c:firstSliceAng val="0"/>
      </c:pieChart>
    </c:plotArea>
    <c:legend>
      <c:legendPos val="r"/>
      <c:layout>
        <c:manualLayout>
          <c:xMode val="edge"/>
          <c:yMode val="edge"/>
          <c:x val="0.64100802525209621"/>
          <c:y val="0.39639847159746494"/>
          <c:w val="0.29328576781229099"/>
          <c:h val="0.22844015986354743"/>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pieChart>
        <c:varyColors val="1"/>
        <c:ser>
          <c:idx val="0"/>
          <c:order val="0"/>
          <c:tx>
            <c:strRef>
              <c:f>Sheet1!$B$1</c:f>
              <c:strCache>
                <c:ptCount val="1"/>
                <c:pt idx="0">
                  <c:v>Thailand</c:v>
                </c:pt>
              </c:strCache>
            </c:strRef>
          </c:tx>
          <c:dPt>
            <c:idx val="0"/>
            <c:bubble3D val="0"/>
          </c:dPt>
          <c:dPt>
            <c:idx val="1"/>
            <c:bubble3D val="0"/>
          </c:dPt>
          <c:dPt>
            <c:idx val="2"/>
            <c:bubble3D val="0"/>
          </c:dPt>
          <c:dPt>
            <c:idx val="3"/>
            <c:bubble3D val="0"/>
          </c:dPt>
          <c:dLbls>
            <c:spPr>
              <a:noFill/>
              <a:ln>
                <a:noFill/>
              </a:ln>
              <a:effectLst/>
            </c:spPr>
            <c:txPr>
              <a:bodyPr/>
              <a:lstStyle/>
              <a:p>
                <a:pPr>
                  <a:defRPr>
                    <a:solidFill>
                      <a:schemeClr val="bg1"/>
                    </a:solidFill>
                  </a:defRPr>
                </a:pPr>
                <a:endParaRPr lang="en-US"/>
              </a:p>
            </c:txPr>
            <c:showLegendKey val="0"/>
            <c:showVal val="0"/>
            <c:showCatName val="0"/>
            <c:showSerName val="0"/>
            <c:showPercent val="1"/>
            <c:showBubbleSize val="0"/>
            <c:showLeaderLines val="1"/>
            <c:extLst>
              <c:ext xmlns:c15="http://schemas.microsoft.com/office/drawing/2012/chart" uri="{CE6537A1-D6FC-4f65-9D91-7224C49458BB}"/>
            </c:extLst>
          </c:dLbls>
          <c:cat>
            <c:strRef>
              <c:f>Sheet1!$A$2:$A$3</c:f>
              <c:strCache>
                <c:ptCount val="2"/>
                <c:pt idx="0">
                  <c:v>Insured</c:v>
                </c:pt>
                <c:pt idx="1">
                  <c:v>Uninsured</c:v>
                </c:pt>
              </c:strCache>
            </c:strRef>
          </c:cat>
          <c:val>
            <c:numRef>
              <c:f>Sheet1!$B$2:$B$3</c:f>
              <c:numCache>
                <c:formatCode>General</c:formatCode>
                <c:ptCount val="2"/>
                <c:pt idx="0">
                  <c:v>10</c:v>
                </c:pt>
                <c:pt idx="1">
                  <c:v>20</c:v>
                </c:pt>
              </c:numCache>
            </c:numRef>
          </c:val>
        </c:ser>
        <c:dLbls>
          <c:showLegendKey val="0"/>
          <c:showVal val="0"/>
          <c:showCatName val="0"/>
          <c:showSerName val="0"/>
          <c:showPercent val="1"/>
          <c:showBubbleSize val="0"/>
          <c:showLeaderLines val="1"/>
        </c:dLbls>
        <c:firstSliceAng val="0"/>
      </c:pieChart>
    </c:plotArea>
    <c:legend>
      <c:legendPos val="r"/>
      <c:layout>
        <c:manualLayout>
          <c:xMode val="edge"/>
          <c:yMode val="edge"/>
          <c:x val="0.61680047532844939"/>
          <c:y val="0.38577992006822626"/>
          <c:w val="0.29328576781229099"/>
          <c:h val="0.22844015986354743"/>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pieChart>
        <c:varyColors val="1"/>
        <c:ser>
          <c:idx val="0"/>
          <c:order val="0"/>
          <c:tx>
            <c:strRef>
              <c:f>Sheet1!$B$1</c:f>
              <c:strCache>
                <c:ptCount val="1"/>
                <c:pt idx="0">
                  <c:v>Japan</c:v>
                </c:pt>
              </c:strCache>
            </c:strRef>
          </c:tx>
          <c:dPt>
            <c:idx val="0"/>
            <c:bubble3D val="0"/>
          </c:dPt>
          <c:dPt>
            <c:idx val="1"/>
            <c:bubble3D val="0"/>
          </c:dPt>
          <c:dPt>
            <c:idx val="2"/>
            <c:bubble3D val="0"/>
          </c:dPt>
          <c:dPt>
            <c:idx val="3"/>
            <c:bubble3D val="0"/>
          </c:dPt>
          <c:dLbls>
            <c:dLbl>
              <c:idx val="0"/>
              <c:layout>
                <c:manualLayout>
                  <c:x val="0.17047071022609689"/>
                  <c:y val="5.8402033410812529E-2"/>
                </c:manualLayout>
              </c:layout>
              <c:showLegendKey val="0"/>
              <c:showVal val="0"/>
              <c:showCatName val="0"/>
              <c:showSerName val="0"/>
              <c:showPercent val="1"/>
              <c:showBubbleSize val="0"/>
              <c:extLst xmlns:c15="http://schemas.microsoft.com/office/drawing/2012/chart" xmlns:c14="http://schemas.microsoft.com/office/drawing/2007/8/2/chart" xmlns:mc="http://schemas.openxmlformats.org/markup-compatibility/2006">
                <c:ext xmlns:c15="http://schemas.microsoft.com/office/drawing/2012/chart" uri="{CE6537A1-D6FC-4f65-9D91-7224C49458BB}"/>
              </c:extLst>
            </c:dLbl>
            <c:dLbl>
              <c:idx val="1"/>
              <c:tx>
                <c:rich>
                  <a:bodyPr/>
                  <a:lstStyle/>
                  <a:p>
                    <a:r>
                      <a:rPr lang="en-US" dirty="0">
                        <a:solidFill>
                          <a:schemeClr val="bg1"/>
                        </a:solidFill>
                      </a:rPr>
                      <a:t>98%</a:t>
                    </a:r>
                  </a:p>
                </c:rich>
              </c:tx>
              <c:showLegendKey val="0"/>
              <c:showVal val="0"/>
              <c:showCatName val="0"/>
              <c:showSerName val="0"/>
              <c:showPercent val="1"/>
              <c:showBubbleSize val="0"/>
              <c:extLst xmlns:c15="http://schemas.microsoft.com/office/drawing/2012/chart" xmlns:c14="http://schemas.microsoft.com/office/drawing/2007/8/2/chart" xmlns:mc="http://schemas.openxmlformats.org/markup-compatibility/2006">
                <c:ext xmlns:c15="http://schemas.microsoft.com/office/drawing/2012/chart" uri="{CE6537A1-D6FC-4f65-9D91-7224C49458BB}"/>
              </c:extLst>
            </c:dLbl>
            <c:spPr>
              <a:noFill/>
              <a:ln>
                <a:noFill/>
              </a:ln>
              <a:effectLst/>
            </c:spPr>
            <c:txPr>
              <a:bodyPr/>
              <a:lstStyle/>
              <a:p>
                <a:pPr>
                  <a:defRPr>
                    <a:solidFill>
                      <a:sysClr val="windowText" lastClr="000000"/>
                    </a:solidFill>
                  </a:defRPr>
                </a:pPr>
                <a:endParaRPr lang="en-US"/>
              </a:p>
            </c:txPr>
            <c:showLegendKey val="0"/>
            <c:showVal val="0"/>
            <c:showCatName val="0"/>
            <c:showSerName val="0"/>
            <c:showPercent val="1"/>
            <c:showBubbleSize val="0"/>
            <c:showLeaderLines val="1"/>
            <c:extLst xmlns:c15="http://schemas.microsoft.com/office/drawing/2012/chart" xmlns:c14="http://schemas.microsoft.com/office/drawing/2007/8/2/chart" xmlns:mc="http://schemas.openxmlformats.org/markup-compatibility/2006">
              <c:ext xmlns:c15="http://schemas.microsoft.com/office/drawing/2012/chart" uri="{CE6537A1-D6FC-4f65-9D91-7224C49458BB}"/>
            </c:extLst>
          </c:dLbls>
          <c:cat>
            <c:strRef>
              <c:f>Sheet1!$A$2:$A$3</c:f>
              <c:strCache>
                <c:ptCount val="2"/>
                <c:pt idx="0">
                  <c:v>Insured</c:v>
                </c:pt>
                <c:pt idx="1">
                  <c:v>Uninsured</c:v>
                </c:pt>
              </c:strCache>
            </c:strRef>
          </c:cat>
          <c:val>
            <c:numRef>
              <c:f>Sheet1!$B$2:$B$3</c:f>
              <c:numCache>
                <c:formatCode>General</c:formatCode>
                <c:ptCount val="2"/>
                <c:pt idx="0">
                  <c:v>2</c:v>
                </c:pt>
                <c:pt idx="1">
                  <c:v>98</c:v>
                </c:pt>
              </c:numCache>
            </c:numRef>
          </c:val>
        </c:ser>
        <c:ser>
          <c:idx val="1"/>
          <c:order val="1"/>
          <c:tx>
            <c:strRef>
              <c:f>Sheet1!$C$1</c:f>
              <c:strCache>
                <c:ptCount val="1"/>
                <c:pt idx="0">
                  <c:v>Column1</c:v>
                </c:pt>
              </c:strCache>
            </c:strRef>
          </c:tx>
          <c:dLbls>
            <c:spPr>
              <a:noFill/>
              <a:ln>
                <a:noFill/>
              </a:ln>
              <a:effectLst/>
            </c:spPr>
            <c:showLegendKey val="0"/>
            <c:showVal val="0"/>
            <c:showCatName val="0"/>
            <c:showSerName val="0"/>
            <c:showPercent val="1"/>
            <c:showBubbleSize val="0"/>
            <c:showLeaderLines val="1"/>
            <c:extLst xmlns:c15="http://schemas.microsoft.com/office/drawing/2012/chart" xmlns:c14="http://schemas.microsoft.com/office/drawing/2007/8/2/chart" xmlns:mc="http://schemas.openxmlformats.org/markup-compatibility/2006">
              <c:ext xmlns:c15="http://schemas.microsoft.com/office/drawing/2012/chart" uri="{CE6537A1-D6FC-4f65-9D91-7224C49458BB}"/>
            </c:extLst>
          </c:dLbls>
          <c:cat>
            <c:strRef>
              <c:f>Sheet1!$A$2:$A$3</c:f>
              <c:strCache>
                <c:ptCount val="2"/>
                <c:pt idx="0">
                  <c:v>Insured</c:v>
                </c:pt>
                <c:pt idx="1">
                  <c:v>Uninsured</c:v>
                </c:pt>
              </c:strCache>
            </c:strRef>
          </c:cat>
          <c:val>
            <c:numRef>
              <c:f>Sheet1!$C$2:$C$3</c:f>
              <c:numCache>
                <c:formatCode>General</c:formatCode>
                <c:ptCount val="2"/>
              </c:numCache>
            </c:numRef>
          </c:val>
        </c:ser>
        <c:dLbls>
          <c:showLegendKey val="0"/>
          <c:showVal val="0"/>
          <c:showCatName val="0"/>
          <c:showSerName val="0"/>
          <c:showPercent val="1"/>
          <c:showBubbleSize val="0"/>
          <c:showLeaderLines val="1"/>
        </c:dLbls>
        <c:firstSliceAng val="0"/>
      </c:pieChart>
    </c:plotArea>
    <c:legend>
      <c:legendPos val="r"/>
      <c:layout>
        <c:manualLayout>
          <c:xMode val="edge"/>
          <c:yMode val="edge"/>
          <c:x val="0.63063336099910472"/>
          <c:y val="0.37516136853898763"/>
          <c:w val="0.29328576781229099"/>
          <c:h val="0.22844015986354743"/>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F25976-3954-4B2F-8381-06F62B7935D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GB"/>
        </a:p>
      </dgm:t>
    </dgm:pt>
    <dgm:pt modelId="{553423C8-3E25-4517-8790-A5B85CC29E56}">
      <dgm:prSet phldrT="[Text]" custT="1"/>
      <dgm:spPr>
        <a:solidFill>
          <a:schemeClr val="accent1"/>
        </a:solidFill>
        <a:ln>
          <a:solidFill>
            <a:schemeClr val="accent1"/>
          </a:solidFill>
        </a:ln>
      </dgm:spPr>
      <dgm:t>
        <a:bodyPr/>
        <a:lstStyle/>
        <a:p>
          <a:r>
            <a:rPr lang="en-GB" sz="2000" dirty="0" smtClean="0"/>
            <a:t>Steering Group</a:t>
          </a:r>
          <a:endParaRPr lang="en-GB" sz="2000" dirty="0"/>
        </a:p>
      </dgm:t>
    </dgm:pt>
    <dgm:pt modelId="{D98B1C95-92E6-4DBB-B007-629D6A094A55}" type="parTrans" cxnId="{B5D80BA8-AF5B-43ED-B8CC-2D4E88616C40}">
      <dgm:prSet/>
      <dgm:spPr/>
      <dgm:t>
        <a:bodyPr/>
        <a:lstStyle/>
        <a:p>
          <a:endParaRPr lang="en-GB"/>
        </a:p>
      </dgm:t>
    </dgm:pt>
    <dgm:pt modelId="{E0A61008-F1ED-456A-8EFE-582E6AB11B27}" type="sibTrans" cxnId="{B5D80BA8-AF5B-43ED-B8CC-2D4E88616C40}">
      <dgm:prSet/>
      <dgm:spPr/>
      <dgm:t>
        <a:bodyPr/>
        <a:lstStyle/>
        <a:p>
          <a:endParaRPr lang="en-GB"/>
        </a:p>
      </dgm:t>
    </dgm:pt>
    <dgm:pt modelId="{75E0D46F-38A7-4AA9-9F19-B57717A8D86B}">
      <dgm:prSet phldrT="[Text]" custT="1"/>
      <dgm:spPr>
        <a:solidFill>
          <a:schemeClr val="accent1"/>
        </a:solidFill>
        <a:ln>
          <a:solidFill>
            <a:schemeClr val="accent1"/>
          </a:solidFill>
        </a:ln>
      </dgm:spPr>
      <dgm:t>
        <a:bodyPr/>
        <a:lstStyle/>
        <a:p>
          <a:r>
            <a:rPr lang="en-GB" sz="2000" dirty="0" smtClean="0"/>
            <a:t>Implementation Group</a:t>
          </a:r>
          <a:endParaRPr lang="en-GB" sz="2000" dirty="0"/>
        </a:p>
      </dgm:t>
    </dgm:pt>
    <dgm:pt modelId="{BD881FA1-6520-4D06-97C2-BD75A9DA927C}" type="parTrans" cxnId="{2880F50C-F58F-4C2D-857E-7AEF63646E71}">
      <dgm:prSet/>
      <dgm:spPr/>
      <dgm:t>
        <a:bodyPr/>
        <a:lstStyle/>
        <a:p>
          <a:endParaRPr lang="en-GB"/>
        </a:p>
      </dgm:t>
    </dgm:pt>
    <dgm:pt modelId="{1E84E79C-8858-4667-8AB0-68651E6566E4}" type="sibTrans" cxnId="{2880F50C-F58F-4C2D-857E-7AEF63646E71}">
      <dgm:prSet/>
      <dgm:spPr/>
      <dgm:t>
        <a:bodyPr/>
        <a:lstStyle/>
        <a:p>
          <a:endParaRPr lang="en-GB"/>
        </a:p>
      </dgm:t>
    </dgm:pt>
    <dgm:pt modelId="{5AE83DCA-4781-450B-BD2B-5256A9079ED9}">
      <dgm:prSet phldrT="[Text]" custT="1"/>
      <dgm:spPr>
        <a:solidFill>
          <a:schemeClr val="accent1"/>
        </a:solidFill>
        <a:ln>
          <a:solidFill>
            <a:schemeClr val="accent1"/>
          </a:solidFill>
        </a:ln>
      </dgm:spPr>
      <dgm:t>
        <a:bodyPr/>
        <a:lstStyle/>
        <a:p>
          <a:r>
            <a:rPr lang="en-GB" sz="2000" dirty="0" smtClean="0"/>
            <a:t>Working Groups</a:t>
          </a:r>
          <a:endParaRPr lang="en-GB" sz="2000" dirty="0"/>
        </a:p>
      </dgm:t>
    </dgm:pt>
    <dgm:pt modelId="{F1824386-E379-439D-AB72-F6586D2ECDB2}" type="parTrans" cxnId="{0D178ED0-6C9B-4BB7-AA2C-70600EBED4B0}">
      <dgm:prSet/>
      <dgm:spPr/>
      <dgm:t>
        <a:bodyPr/>
        <a:lstStyle/>
        <a:p>
          <a:endParaRPr lang="en-GB"/>
        </a:p>
      </dgm:t>
    </dgm:pt>
    <dgm:pt modelId="{0C8C5EAA-9429-4881-80DA-6033445201F9}" type="sibTrans" cxnId="{0D178ED0-6C9B-4BB7-AA2C-70600EBED4B0}">
      <dgm:prSet/>
      <dgm:spPr/>
      <dgm:t>
        <a:bodyPr/>
        <a:lstStyle/>
        <a:p>
          <a:endParaRPr lang="en-GB"/>
        </a:p>
      </dgm:t>
    </dgm:pt>
    <dgm:pt modelId="{0208CBC4-2619-44B8-A8C3-BC0CAD55A2B5}">
      <dgm:prSet/>
      <dgm:spPr>
        <a:noFill/>
        <a:ln>
          <a:solidFill>
            <a:schemeClr val="accent1"/>
          </a:solidFill>
        </a:ln>
      </dgm:spPr>
      <dgm:t>
        <a:bodyPr/>
        <a:lstStyle/>
        <a:p>
          <a:r>
            <a:rPr lang="en-GB" dirty="0" smtClean="0"/>
            <a:t>Chaired by Stephen Catlin, Deputy Chairman, XL Catlin</a:t>
          </a:r>
          <a:endParaRPr lang="en-GB" dirty="0"/>
        </a:p>
      </dgm:t>
    </dgm:pt>
    <dgm:pt modelId="{B6DE3F48-0A6E-4C8E-8383-8A76A099EDFB}" type="parTrans" cxnId="{7DEA1A93-D4E0-4656-989C-251AFD10EEC0}">
      <dgm:prSet/>
      <dgm:spPr/>
      <dgm:t>
        <a:bodyPr/>
        <a:lstStyle/>
        <a:p>
          <a:endParaRPr lang="en-GB"/>
        </a:p>
      </dgm:t>
    </dgm:pt>
    <dgm:pt modelId="{B35D1FAB-D446-474B-958D-02BEEBFC3BF2}" type="sibTrans" cxnId="{7DEA1A93-D4E0-4656-989C-251AFD10EEC0}">
      <dgm:prSet/>
      <dgm:spPr/>
      <dgm:t>
        <a:bodyPr/>
        <a:lstStyle/>
        <a:p>
          <a:endParaRPr lang="en-GB"/>
        </a:p>
      </dgm:t>
    </dgm:pt>
    <dgm:pt modelId="{5DCC3D2F-9819-403F-93BD-B020A666FBC2}">
      <dgm:prSet/>
      <dgm:spPr>
        <a:noFill/>
        <a:ln>
          <a:solidFill>
            <a:schemeClr val="accent1"/>
          </a:solidFill>
        </a:ln>
      </dgm:spPr>
      <dgm:t>
        <a:bodyPr/>
        <a:lstStyle/>
        <a:p>
          <a:r>
            <a:rPr lang="en-GB" dirty="0" smtClean="0"/>
            <a:t>CEOs or Chairman from 12 leading insurance industry companies</a:t>
          </a:r>
          <a:endParaRPr lang="en-GB" dirty="0"/>
        </a:p>
      </dgm:t>
    </dgm:pt>
    <dgm:pt modelId="{E3599945-32CA-4EB9-A5D5-E377A0EA26A6}" type="parTrans" cxnId="{7D4CB490-98BB-4036-913B-87A832FF1143}">
      <dgm:prSet/>
      <dgm:spPr/>
      <dgm:t>
        <a:bodyPr/>
        <a:lstStyle/>
        <a:p>
          <a:endParaRPr lang="en-GB"/>
        </a:p>
      </dgm:t>
    </dgm:pt>
    <dgm:pt modelId="{65282987-4A7A-4211-B02C-FC5BD8527DE1}" type="sibTrans" cxnId="{7D4CB490-98BB-4036-913B-87A832FF1143}">
      <dgm:prSet/>
      <dgm:spPr/>
      <dgm:t>
        <a:bodyPr/>
        <a:lstStyle/>
        <a:p>
          <a:endParaRPr lang="en-GB"/>
        </a:p>
      </dgm:t>
    </dgm:pt>
    <dgm:pt modelId="{53728E09-95F5-424B-B163-8FD389D7BF0C}">
      <dgm:prSet/>
      <dgm:spPr>
        <a:noFill/>
        <a:ln>
          <a:solidFill>
            <a:schemeClr val="accent1"/>
          </a:solidFill>
        </a:ln>
      </dgm:spPr>
      <dgm:t>
        <a:bodyPr/>
        <a:lstStyle/>
        <a:p>
          <a:r>
            <a:rPr lang="en-GB" dirty="0" smtClean="0"/>
            <a:t>Chaired by Industry, UNDP and WBG</a:t>
          </a:r>
          <a:endParaRPr lang="en-GB" dirty="0"/>
        </a:p>
      </dgm:t>
    </dgm:pt>
    <dgm:pt modelId="{442B9297-1B16-4232-AB0B-80DB7C98A994}" type="parTrans" cxnId="{15EEE803-2715-40E0-8C7D-88EE6005966A}">
      <dgm:prSet/>
      <dgm:spPr/>
      <dgm:t>
        <a:bodyPr/>
        <a:lstStyle/>
        <a:p>
          <a:endParaRPr lang="en-GB"/>
        </a:p>
      </dgm:t>
    </dgm:pt>
    <dgm:pt modelId="{5074E220-96B4-47CF-A75C-25EEB7FADEF3}" type="sibTrans" cxnId="{15EEE803-2715-40E0-8C7D-88EE6005966A}">
      <dgm:prSet/>
      <dgm:spPr/>
      <dgm:t>
        <a:bodyPr/>
        <a:lstStyle/>
        <a:p>
          <a:endParaRPr lang="en-GB"/>
        </a:p>
      </dgm:t>
    </dgm:pt>
    <dgm:pt modelId="{84C5D399-BD8B-4F34-9F79-276A94BB138F}">
      <dgm:prSet/>
      <dgm:spPr>
        <a:noFill/>
        <a:ln>
          <a:solidFill>
            <a:schemeClr val="accent1"/>
          </a:solidFill>
        </a:ln>
      </dgm:spPr>
      <dgm:t>
        <a:bodyPr/>
        <a:lstStyle/>
        <a:p>
          <a:r>
            <a:rPr lang="en-GB" dirty="0" smtClean="0"/>
            <a:t>Co-chaired by Helen Clark, Administrator, United Nations Development Programme and Joaquim Levy, CFO, World Bank Group</a:t>
          </a:r>
          <a:endParaRPr lang="en-GB" dirty="0"/>
        </a:p>
      </dgm:t>
    </dgm:pt>
    <dgm:pt modelId="{5E00F1E7-83D2-4A60-882C-46C3787FE131}" type="parTrans" cxnId="{F52334C1-C803-4E8C-8B53-4AAC47BEA838}">
      <dgm:prSet/>
      <dgm:spPr/>
      <dgm:t>
        <a:bodyPr/>
        <a:lstStyle/>
        <a:p>
          <a:endParaRPr lang="en-GB"/>
        </a:p>
      </dgm:t>
    </dgm:pt>
    <dgm:pt modelId="{CAABCCA6-6234-4312-8DC5-C9F4892EF598}" type="sibTrans" cxnId="{F52334C1-C803-4E8C-8B53-4AAC47BEA838}">
      <dgm:prSet/>
      <dgm:spPr/>
      <dgm:t>
        <a:bodyPr/>
        <a:lstStyle/>
        <a:p>
          <a:endParaRPr lang="en-GB"/>
        </a:p>
      </dgm:t>
    </dgm:pt>
    <dgm:pt modelId="{77737F2A-029D-4B33-9EC4-A547C374A88A}">
      <dgm:prSet/>
      <dgm:spPr>
        <a:noFill/>
        <a:ln>
          <a:solidFill>
            <a:schemeClr val="accent1"/>
          </a:solidFill>
        </a:l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solidFill>
                <a:srgbClr val="FF0000"/>
              </a:solidFill>
            </a:rPr>
            <a:t>Risk Sharing &amp; Transfer: Tech Advisory Facilities on Financial Protection</a:t>
          </a:r>
          <a:endParaRPr lang="en-GB" dirty="0">
            <a:solidFill>
              <a:srgbClr val="FF0000"/>
            </a:solidFill>
          </a:endParaRPr>
        </a:p>
      </dgm:t>
    </dgm:pt>
    <dgm:pt modelId="{91348D04-6E64-4678-A0B0-06CC9D3DA3C7}" type="parTrans" cxnId="{AB17B79F-AE31-4B37-9ADE-E43E85F3E9D4}">
      <dgm:prSet/>
      <dgm:spPr/>
      <dgm:t>
        <a:bodyPr/>
        <a:lstStyle/>
        <a:p>
          <a:endParaRPr lang="en-GB"/>
        </a:p>
      </dgm:t>
    </dgm:pt>
    <dgm:pt modelId="{EB3D599B-4E9C-47CB-9F3D-46B0E12BBA0B}" type="sibTrans" cxnId="{AB17B79F-AE31-4B37-9ADE-E43E85F3E9D4}">
      <dgm:prSet/>
      <dgm:spPr/>
      <dgm:t>
        <a:bodyPr/>
        <a:lstStyle/>
        <a:p>
          <a:endParaRPr lang="en-GB"/>
        </a:p>
      </dgm:t>
    </dgm:pt>
    <dgm:pt modelId="{75DE51B0-2EED-43FD-9ACA-4A9DBB4704B5}">
      <dgm:prSet/>
      <dgm:spPr>
        <a:noFill/>
        <a:ln>
          <a:solidFill>
            <a:schemeClr val="accent1"/>
          </a:solidFill>
        </a:l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t>Risk Sharing &amp; Transfer: Microinsurance</a:t>
          </a:r>
          <a:endParaRPr lang="en-GB" dirty="0"/>
        </a:p>
      </dgm:t>
    </dgm:pt>
    <dgm:pt modelId="{BFDA4CCB-ACC1-4C66-A03D-022F6E1CD059}" type="parTrans" cxnId="{2C22DE1C-04B0-4760-AD1C-6F225187B305}">
      <dgm:prSet/>
      <dgm:spPr/>
      <dgm:t>
        <a:bodyPr/>
        <a:lstStyle/>
        <a:p>
          <a:endParaRPr lang="en-GB"/>
        </a:p>
      </dgm:t>
    </dgm:pt>
    <dgm:pt modelId="{E731C8D3-8BC7-438D-B5B7-11E1513CB42B}" type="sibTrans" cxnId="{2C22DE1C-04B0-4760-AD1C-6F225187B305}">
      <dgm:prSet/>
      <dgm:spPr/>
      <dgm:t>
        <a:bodyPr/>
        <a:lstStyle/>
        <a:p>
          <a:endParaRPr lang="en-GB"/>
        </a:p>
      </dgm:t>
    </dgm:pt>
    <dgm:pt modelId="{D90E8EDC-F856-4155-8A51-FDB9114F53F0}">
      <dgm:prSet/>
      <dgm:spPr>
        <a:noFill/>
        <a:ln>
          <a:solidFill>
            <a:schemeClr val="accent1"/>
          </a:solidFill>
        </a:l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solidFill>
                <a:srgbClr val="FF0000"/>
              </a:solidFill>
            </a:rPr>
            <a:t>Risk Modeling &amp; Mapping</a:t>
          </a:r>
          <a:endParaRPr lang="en-GB" dirty="0">
            <a:solidFill>
              <a:srgbClr val="FF0000"/>
            </a:solidFill>
          </a:endParaRPr>
        </a:p>
      </dgm:t>
    </dgm:pt>
    <dgm:pt modelId="{2611845D-37FE-4206-A3B3-7C0868A247A3}" type="parTrans" cxnId="{D5AE6D6E-B82B-44C9-94BD-88AFC94BC142}">
      <dgm:prSet/>
      <dgm:spPr/>
      <dgm:t>
        <a:bodyPr/>
        <a:lstStyle/>
        <a:p>
          <a:endParaRPr lang="en-GB"/>
        </a:p>
      </dgm:t>
    </dgm:pt>
    <dgm:pt modelId="{3012F2A2-8D37-4482-9096-BB66D9155061}" type="sibTrans" cxnId="{D5AE6D6E-B82B-44C9-94BD-88AFC94BC142}">
      <dgm:prSet/>
      <dgm:spPr/>
      <dgm:t>
        <a:bodyPr/>
        <a:lstStyle/>
        <a:p>
          <a:endParaRPr lang="en-GB"/>
        </a:p>
      </dgm:t>
    </dgm:pt>
    <dgm:pt modelId="{D865B2F1-A770-4B61-9282-E518CA645813}">
      <dgm:prSet/>
      <dgm:spPr>
        <a:noFill/>
        <a:ln>
          <a:solidFill>
            <a:schemeClr val="accent1"/>
          </a:solidFill>
        </a:l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GB" dirty="0" smtClean="0"/>
            <a:t>Insurance &amp; the Humanitarian System</a:t>
          </a:r>
          <a:endParaRPr lang="en-GB" dirty="0"/>
        </a:p>
      </dgm:t>
    </dgm:pt>
    <dgm:pt modelId="{8B5A4C96-B856-48B6-B59A-41579CFDAB51}" type="parTrans" cxnId="{383CFBD6-6881-48FF-A00E-CFB5BBB846D5}">
      <dgm:prSet/>
      <dgm:spPr/>
      <dgm:t>
        <a:bodyPr/>
        <a:lstStyle/>
        <a:p>
          <a:endParaRPr lang="en-GB"/>
        </a:p>
      </dgm:t>
    </dgm:pt>
    <dgm:pt modelId="{B9E70005-8FC1-4D59-8FC8-05305B40F9D9}" type="sibTrans" cxnId="{383CFBD6-6881-48FF-A00E-CFB5BBB846D5}">
      <dgm:prSet/>
      <dgm:spPr/>
      <dgm:t>
        <a:bodyPr/>
        <a:lstStyle/>
        <a:p>
          <a:endParaRPr lang="en-GB"/>
        </a:p>
      </dgm:t>
    </dgm:pt>
    <dgm:pt modelId="{49B5830E-500A-49FB-BAB7-32CC03BBEEE0}">
      <dgm:prSet/>
      <dgm:spPr>
        <a:noFill/>
        <a:ln>
          <a:solidFill>
            <a:schemeClr val="accent1"/>
          </a:solidFill>
        </a:l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t>Indicators &amp; Development Metrics for Resilience and Insurance </a:t>
          </a:r>
          <a:r>
            <a:rPr lang="en-GB" dirty="0" smtClean="0"/>
            <a:t> </a:t>
          </a:r>
          <a:endParaRPr lang="en-GB" dirty="0"/>
        </a:p>
      </dgm:t>
    </dgm:pt>
    <dgm:pt modelId="{02215032-2D96-4AE4-8D25-E16F66FA3C27}" type="parTrans" cxnId="{C7B8238F-A86A-4A6C-8434-9B7CF1131F98}">
      <dgm:prSet/>
      <dgm:spPr/>
      <dgm:t>
        <a:bodyPr/>
        <a:lstStyle/>
        <a:p>
          <a:endParaRPr lang="en-GB"/>
        </a:p>
      </dgm:t>
    </dgm:pt>
    <dgm:pt modelId="{EE0AB5B4-B69B-4F49-BF46-190164763CAA}" type="sibTrans" cxnId="{C7B8238F-A86A-4A6C-8434-9B7CF1131F98}">
      <dgm:prSet/>
      <dgm:spPr/>
      <dgm:t>
        <a:bodyPr/>
        <a:lstStyle/>
        <a:p>
          <a:endParaRPr lang="en-GB"/>
        </a:p>
      </dgm:t>
    </dgm:pt>
    <dgm:pt modelId="{F2D648BA-FED9-4672-9530-62F780897BB4}">
      <dgm:prSet/>
      <dgm:spPr>
        <a:noFill/>
        <a:ln>
          <a:solidFill>
            <a:schemeClr val="accent1"/>
          </a:solidFill>
        </a:l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solidFill>
                <a:srgbClr val="FF0000"/>
              </a:solidFill>
            </a:rPr>
            <a:t>Insurance Regulation &amp; Resilience Policies</a:t>
          </a:r>
          <a:endParaRPr lang="en-GB" dirty="0">
            <a:solidFill>
              <a:srgbClr val="FF0000"/>
            </a:solidFill>
          </a:endParaRPr>
        </a:p>
      </dgm:t>
    </dgm:pt>
    <dgm:pt modelId="{1815D20A-4341-4E44-BFA0-CFEE9D3C08F6}" type="parTrans" cxnId="{AABAD53B-77DA-4423-917F-73E8D2E670BA}">
      <dgm:prSet/>
      <dgm:spPr/>
      <dgm:t>
        <a:bodyPr/>
        <a:lstStyle/>
        <a:p>
          <a:endParaRPr lang="en-GB"/>
        </a:p>
      </dgm:t>
    </dgm:pt>
    <dgm:pt modelId="{681C8943-AADC-4FBE-8D2D-078DDCD33C0F}" type="sibTrans" cxnId="{AABAD53B-77DA-4423-917F-73E8D2E670BA}">
      <dgm:prSet/>
      <dgm:spPr/>
      <dgm:t>
        <a:bodyPr/>
        <a:lstStyle/>
        <a:p>
          <a:endParaRPr lang="en-GB"/>
        </a:p>
      </dgm:t>
    </dgm:pt>
    <dgm:pt modelId="{910E00C9-E9E5-4B1A-9BB6-3FB7BA86D381}">
      <dgm:prSet/>
      <dgm:spPr>
        <a:noFill/>
        <a:ln>
          <a:solidFill>
            <a:schemeClr val="accent1"/>
          </a:solidFill>
        </a:l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GB" dirty="0" smtClean="0"/>
            <a:t>IDF &amp; Global Alignment</a:t>
          </a:r>
          <a:endParaRPr lang="en-GB" dirty="0"/>
        </a:p>
      </dgm:t>
    </dgm:pt>
    <dgm:pt modelId="{869798F7-D62D-484D-9474-90C41F515D01}" type="parTrans" cxnId="{EB7BB8B2-BB3D-4DD7-A4A6-FBACAD0EC942}">
      <dgm:prSet/>
      <dgm:spPr/>
      <dgm:t>
        <a:bodyPr/>
        <a:lstStyle/>
        <a:p>
          <a:endParaRPr lang="en-GB"/>
        </a:p>
      </dgm:t>
    </dgm:pt>
    <dgm:pt modelId="{2AC09576-7162-4C85-BB80-26357CD3CC32}" type="sibTrans" cxnId="{EB7BB8B2-BB3D-4DD7-A4A6-FBACAD0EC942}">
      <dgm:prSet/>
      <dgm:spPr/>
      <dgm:t>
        <a:bodyPr/>
        <a:lstStyle/>
        <a:p>
          <a:endParaRPr lang="en-GB"/>
        </a:p>
      </dgm:t>
    </dgm:pt>
    <dgm:pt modelId="{758DDF7B-6D0D-4370-8116-A97BD1DEAC80}">
      <dgm:prSet/>
      <dgm:spPr>
        <a:noFill/>
        <a:ln>
          <a:solidFill>
            <a:schemeClr val="accent1"/>
          </a:solidFill>
        </a:ln>
      </dgm:spPr>
      <dgm:t>
        <a:bodyPr/>
        <a:lstStyle/>
        <a:p>
          <a:r>
            <a:rPr lang="en-GB" dirty="0" smtClean="0"/>
            <a:t>Mark Carney, as Chair of FSB</a:t>
          </a:r>
          <a:endParaRPr lang="en-GB" dirty="0"/>
        </a:p>
      </dgm:t>
    </dgm:pt>
    <dgm:pt modelId="{E41028F9-76D9-4201-B3D9-E05D83824A65}" type="parTrans" cxnId="{E7484D1C-653F-409B-A2E3-47F441D2CA1B}">
      <dgm:prSet/>
      <dgm:spPr/>
      <dgm:t>
        <a:bodyPr/>
        <a:lstStyle/>
        <a:p>
          <a:endParaRPr lang="en-US"/>
        </a:p>
      </dgm:t>
    </dgm:pt>
    <dgm:pt modelId="{A361E0E9-2A32-4771-A2D3-6377C9EC498E}" type="sibTrans" cxnId="{E7484D1C-653F-409B-A2E3-47F441D2CA1B}">
      <dgm:prSet/>
      <dgm:spPr/>
      <dgm:t>
        <a:bodyPr/>
        <a:lstStyle/>
        <a:p>
          <a:endParaRPr lang="en-US"/>
        </a:p>
      </dgm:t>
    </dgm:pt>
    <dgm:pt modelId="{A0F46CE2-205B-4A5E-B8EF-3520A0101BC9}">
      <dgm:prSet/>
      <dgm:spPr>
        <a:noFill/>
        <a:ln>
          <a:solidFill>
            <a:schemeClr val="accent1"/>
          </a:solidFill>
        </a:l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t>Insurance Education &amp; Communication</a:t>
          </a:r>
          <a:endParaRPr lang="en-GB" dirty="0"/>
        </a:p>
      </dgm:t>
    </dgm:pt>
    <dgm:pt modelId="{4EA16773-6745-40C7-9634-B151F2B8356A}" type="parTrans" cxnId="{8140B6CD-B5C3-427D-9E97-6E5085F2DE8E}">
      <dgm:prSet/>
      <dgm:spPr/>
    </dgm:pt>
    <dgm:pt modelId="{27ECCC8E-4215-4207-AAF5-574C93E583CD}" type="sibTrans" cxnId="{8140B6CD-B5C3-427D-9E97-6E5085F2DE8E}">
      <dgm:prSet/>
      <dgm:spPr/>
    </dgm:pt>
    <dgm:pt modelId="{921DC077-F5D3-4AF3-BA5A-F5AC348B41B2}" type="pres">
      <dgm:prSet presAssocID="{28F25976-3954-4B2F-8381-06F62B7935D9}" presName="linear" presStyleCnt="0">
        <dgm:presLayoutVars>
          <dgm:dir/>
          <dgm:animLvl val="lvl"/>
          <dgm:resizeHandles val="exact"/>
        </dgm:presLayoutVars>
      </dgm:prSet>
      <dgm:spPr/>
      <dgm:t>
        <a:bodyPr/>
        <a:lstStyle/>
        <a:p>
          <a:endParaRPr lang="en-GB"/>
        </a:p>
      </dgm:t>
    </dgm:pt>
    <dgm:pt modelId="{D7BAC4F0-79F5-4961-A380-F68B6F083D88}" type="pres">
      <dgm:prSet presAssocID="{553423C8-3E25-4517-8790-A5B85CC29E56}" presName="parentLin" presStyleCnt="0"/>
      <dgm:spPr/>
    </dgm:pt>
    <dgm:pt modelId="{C6731A90-B10D-4BD0-BE09-FA07D77DF068}" type="pres">
      <dgm:prSet presAssocID="{553423C8-3E25-4517-8790-A5B85CC29E56}" presName="parentLeftMargin" presStyleLbl="node1" presStyleIdx="0" presStyleCnt="3"/>
      <dgm:spPr/>
      <dgm:t>
        <a:bodyPr/>
        <a:lstStyle/>
        <a:p>
          <a:endParaRPr lang="en-GB"/>
        </a:p>
      </dgm:t>
    </dgm:pt>
    <dgm:pt modelId="{6493032B-826A-43B2-8D98-C56F3518F65A}" type="pres">
      <dgm:prSet presAssocID="{553423C8-3E25-4517-8790-A5B85CC29E56}" presName="parentText" presStyleLbl="node1" presStyleIdx="0" presStyleCnt="3" custScaleY="67580" custLinFactNeighborX="-66102" custLinFactNeighborY="2007">
        <dgm:presLayoutVars>
          <dgm:chMax val="0"/>
          <dgm:bulletEnabled val="1"/>
        </dgm:presLayoutVars>
      </dgm:prSet>
      <dgm:spPr/>
      <dgm:t>
        <a:bodyPr/>
        <a:lstStyle/>
        <a:p>
          <a:endParaRPr lang="en-GB"/>
        </a:p>
      </dgm:t>
    </dgm:pt>
    <dgm:pt modelId="{76A9AA55-2DAC-42CD-80F4-4BD3EE0D2395}" type="pres">
      <dgm:prSet presAssocID="{553423C8-3E25-4517-8790-A5B85CC29E56}" presName="negativeSpace" presStyleCnt="0"/>
      <dgm:spPr/>
    </dgm:pt>
    <dgm:pt modelId="{B893E471-A022-4134-912C-2AC8840BBD47}" type="pres">
      <dgm:prSet presAssocID="{553423C8-3E25-4517-8790-A5B85CC29E56}" presName="childText" presStyleLbl="conFgAcc1" presStyleIdx="0" presStyleCnt="3" custLinFactNeighborX="769">
        <dgm:presLayoutVars>
          <dgm:bulletEnabled val="1"/>
        </dgm:presLayoutVars>
      </dgm:prSet>
      <dgm:spPr/>
      <dgm:t>
        <a:bodyPr/>
        <a:lstStyle/>
        <a:p>
          <a:endParaRPr lang="en-GB"/>
        </a:p>
      </dgm:t>
    </dgm:pt>
    <dgm:pt modelId="{2EB4C1C8-3C7C-461C-866B-ABD25249C5C6}" type="pres">
      <dgm:prSet presAssocID="{E0A61008-F1ED-456A-8EFE-582E6AB11B27}" presName="spaceBetweenRectangles" presStyleCnt="0"/>
      <dgm:spPr/>
    </dgm:pt>
    <dgm:pt modelId="{DF08B730-E3E4-49AD-B598-3CFA448D3D96}" type="pres">
      <dgm:prSet presAssocID="{75E0D46F-38A7-4AA9-9F19-B57717A8D86B}" presName="parentLin" presStyleCnt="0"/>
      <dgm:spPr/>
    </dgm:pt>
    <dgm:pt modelId="{11CBAFDA-836E-4118-A2A9-3EAE742DE926}" type="pres">
      <dgm:prSet presAssocID="{75E0D46F-38A7-4AA9-9F19-B57717A8D86B}" presName="parentLeftMargin" presStyleLbl="node1" presStyleIdx="0" presStyleCnt="3"/>
      <dgm:spPr/>
      <dgm:t>
        <a:bodyPr/>
        <a:lstStyle/>
        <a:p>
          <a:endParaRPr lang="en-GB"/>
        </a:p>
      </dgm:t>
    </dgm:pt>
    <dgm:pt modelId="{8C402016-3B20-46E3-A69F-2C00E7781F3D}" type="pres">
      <dgm:prSet presAssocID="{75E0D46F-38A7-4AA9-9F19-B57717A8D86B}" presName="parentText" presStyleLbl="node1" presStyleIdx="1" presStyleCnt="3" custScaleY="79592" custLinFactNeighborX="-66102" custLinFactNeighborY="2007">
        <dgm:presLayoutVars>
          <dgm:chMax val="0"/>
          <dgm:bulletEnabled val="1"/>
        </dgm:presLayoutVars>
      </dgm:prSet>
      <dgm:spPr/>
      <dgm:t>
        <a:bodyPr/>
        <a:lstStyle/>
        <a:p>
          <a:endParaRPr lang="en-GB"/>
        </a:p>
      </dgm:t>
    </dgm:pt>
    <dgm:pt modelId="{E3436FA4-F0E6-420B-843E-92C3182A449D}" type="pres">
      <dgm:prSet presAssocID="{75E0D46F-38A7-4AA9-9F19-B57717A8D86B}" presName="negativeSpace" presStyleCnt="0"/>
      <dgm:spPr/>
    </dgm:pt>
    <dgm:pt modelId="{A27BD736-ADF3-47E4-9097-1DA85917C0BA}" type="pres">
      <dgm:prSet presAssocID="{75E0D46F-38A7-4AA9-9F19-B57717A8D86B}" presName="childText" presStyleLbl="conFgAcc1" presStyleIdx="1" presStyleCnt="3">
        <dgm:presLayoutVars>
          <dgm:bulletEnabled val="1"/>
        </dgm:presLayoutVars>
      </dgm:prSet>
      <dgm:spPr/>
      <dgm:t>
        <a:bodyPr/>
        <a:lstStyle/>
        <a:p>
          <a:endParaRPr lang="en-GB"/>
        </a:p>
      </dgm:t>
    </dgm:pt>
    <dgm:pt modelId="{230084E3-EA05-4CFF-91B9-84F517B6AC1C}" type="pres">
      <dgm:prSet presAssocID="{1E84E79C-8858-4667-8AB0-68651E6566E4}" presName="spaceBetweenRectangles" presStyleCnt="0"/>
      <dgm:spPr/>
    </dgm:pt>
    <dgm:pt modelId="{ADEC64C7-49FA-4A25-A3AF-9BDC8A412AEF}" type="pres">
      <dgm:prSet presAssocID="{5AE83DCA-4781-450B-BD2B-5256A9079ED9}" presName="parentLin" presStyleCnt="0"/>
      <dgm:spPr/>
    </dgm:pt>
    <dgm:pt modelId="{43C1FEFF-BB39-4AFA-AA4A-C601CF8B3DB2}" type="pres">
      <dgm:prSet presAssocID="{5AE83DCA-4781-450B-BD2B-5256A9079ED9}" presName="parentLeftMargin" presStyleLbl="node1" presStyleIdx="1" presStyleCnt="3"/>
      <dgm:spPr/>
      <dgm:t>
        <a:bodyPr/>
        <a:lstStyle/>
        <a:p>
          <a:endParaRPr lang="en-GB"/>
        </a:p>
      </dgm:t>
    </dgm:pt>
    <dgm:pt modelId="{DF96FC42-453B-4E4C-97B4-05E60E5199F4}" type="pres">
      <dgm:prSet presAssocID="{5AE83DCA-4781-450B-BD2B-5256A9079ED9}" presName="parentText" presStyleLbl="node1" presStyleIdx="2" presStyleCnt="3" custScaleY="69353" custLinFactNeighborX="-66102" custLinFactNeighborY="2007">
        <dgm:presLayoutVars>
          <dgm:chMax val="0"/>
          <dgm:bulletEnabled val="1"/>
        </dgm:presLayoutVars>
      </dgm:prSet>
      <dgm:spPr/>
      <dgm:t>
        <a:bodyPr/>
        <a:lstStyle/>
        <a:p>
          <a:endParaRPr lang="en-GB"/>
        </a:p>
      </dgm:t>
    </dgm:pt>
    <dgm:pt modelId="{C393FBF7-79A2-4258-A377-730554CB76A4}" type="pres">
      <dgm:prSet presAssocID="{5AE83DCA-4781-450B-BD2B-5256A9079ED9}" presName="negativeSpace" presStyleCnt="0"/>
      <dgm:spPr/>
    </dgm:pt>
    <dgm:pt modelId="{418ADF6E-DBA7-4416-BE97-E052305E8D6B}" type="pres">
      <dgm:prSet presAssocID="{5AE83DCA-4781-450B-BD2B-5256A9079ED9}" presName="childText" presStyleLbl="conFgAcc1" presStyleIdx="2" presStyleCnt="3">
        <dgm:presLayoutVars>
          <dgm:bulletEnabled val="1"/>
        </dgm:presLayoutVars>
      </dgm:prSet>
      <dgm:spPr/>
      <dgm:t>
        <a:bodyPr/>
        <a:lstStyle/>
        <a:p>
          <a:endParaRPr lang="en-GB"/>
        </a:p>
      </dgm:t>
    </dgm:pt>
  </dgm:ptLst>
  <dgm:cxnLst>
    <dgm:cxn modelId="{5D03CFB5-BB25-4411-AC0D-CED386362D94}" type="presOf" srcId="{758DDF7B-6D0D-4370-8116-A97BD1DEAC80}" destId="{B893E471-A022-4134-912C-2AC8840BBD47}" srcOrd="0" destOrd="2" presId="urn:microsoft.com/office/officeart/2005/8/layout/list1"/>
    <dgm:cxn modelId="{B5D80BA8-AF5B-43ED-B8CC-2D4E88616C40}" srcId="{28F25976-3954-4B2F-8381-06F62B7935D9}" destId="{553423C8-3E25-4517-8790-A5B85CC29E56}" srcOrd="0" destOrd="0" parTransId="{D98B1C95-92E6-4DBB-B007-629D6A094A55}" sibTransId="{E0A61008-F1ED-456A-8EFE-582E6AB11B27}"/>
    <dgm:cxn modelId="{64ED2779-DFD9-436E-A867-C0052FC7EF6A}" type="presOf" srcId="{F2D648BA-FED9-4672-9530-62F780897BB4}" destId="{418ADF6E-DBA7-4416-BE97-E052305E8D6B}" srcOrd="0" destOrd="2" presId="urn:microsoft.com/office/officeart/2005/8/layout/list1"/>
    <dgm:cxn modelId="{844680C3-89F0-4233-8729-3F5801A3E614}" type="presOf" srcId="{0208CBC4-2619-44B8-A8C3-BC0CAD55A2B5}" destId="{B893E471-A022-4134-912C-2AC8840BBD47}" srcOrd="0" destOrd="0" presId="urn:microsoft.com/office/officeart/2005/8/layout/list1"/>
    <dgm:cxn modelId="{DB1A10A9-2A01-49D7-AB0F-9824F586C4C9}" type="presOf" srcId="{A0F46CE2-205B-4A5E-B8EF-3520A0101BC9}" destId="{418ADF6E-DBA7-4416-BE97-E052305E8D6B}" srcOrd="0" destOrd="5" presId="urn:microsoft.com/office/officeart/2005/8/layout/list1"/>
    <dgm:cxn modelId="{EB7BB8B2-BB3D-4DD7-A4A6-FBACAD0EC942}" srcId="{5AE83DCA-4781-450B-BD2B-5256A9079ED9}" destId="{910E00C9-E9E5-4B1A-9BB6-3FB7BA86D381}" srcOrd="7" destOrd="0" parTransId="{869798F7-D62D-484D-9474-90C41F515D01}" sibTransId="{2AC09576-7162-4C85-BB80-26357CD3CC32}"/>
    <dgm:cxn modelId="{75BA83A9-8D80-4DF2-B6B5-D95F319145F8}" type="presOf" srcId="{53728E09-95F5-424B-B163-8FD389D7BF0C}" destId="{A27BD736-ADF3-47E4-9097-1DA85917C0BA}" srcOrd="0" destOrd="0" presId="urn:microsoft.com/office/officeart/2005/8/layout/list1"/>
    <dgm:cxn modelId="{8140B6CD-B5C3-427D-9E97-6E5085F2DE8E}" srcId="{5AE83DCA-4781-450B-BD2B-5256A9079ED9}" destId="{A0F46CE2-205B-4A5E-B8EF-3520A0101BC9}" srcOrd="5" destOrd="0" parTransId="{4EA16773-6745-40C7-9634-B151F2B8356A}" sibTransId="{27ECCC8E-4215-4207-AAF5-574C93E583CD}"/>
    <dgm:cxn modelId="{2C22DE1C-04B0-4760-AD1C-6F225187B305}" srcId="{5AE83DCA-4781-450B-BD2B-5256A9079ED9}" destId="{75DE51B0-2EED-43FD-9ACA-4A9DBB4704B5}" srcOrd="3" destOrd="0" parTransId="{BFDA4CCB-ACC1-4C66-A03D-022F6E1CD059}" sibTransId="{E731C8D3-8BC7-438D-B5B7-11E1513CB42B}"/>
    <dgm:cxn modelId="{33FBE867-4A03-4CF0-92AA-A8E7A93A4AA2}" type="presOf" srcId="{553423C8-3E25-4517-8790-A5B85CC29E56}" destId="{C6731A90-B10D-4BD0-BE09-FA07D77DF068}" srcOrd="0" destOrd="0" presId="urn:microsoft.com/office/officeart/2005/8/layout/list1"/>
    <dgm:cxn modelId="{9AB92DA8-9BDB-46F5-8446-4524528566B3}" type="presOf" srcId="{75E0D46F-38A7-4AA9-9F19-B57717A8D86B}" destId="{8C402016-3B20-46E3-A69F-2C00E7781F3D}" srcOrd="1" destOrd="0" presId="urn:microsoft.com/office/officeart/2005/8/layout/list1"/>
    <dgm:cxn modelId="{739C76A2-897C-408C-8EA0-06069B343B23}" type="presOf" srcId="{5AE83DCA-4781-450B-BD2B-5256A9079ED9}" destId="{DF96FC42-453B-4E4C-97B4-05E60E5199F4}" srcOrd="1" destOrd="0" presId="urn:microsoft.com/office/officeart/2005/8/layout/list1"/>
    <dgm:cxn modelId="{383CFBD6-6881-48FF-A00E-CFB5BBB846D5}" srcId="{5AE83DCA-4781-450B-BD2B-5256A9079ED9}" destId="{D865B2F1-A770-4B61-9282-E518CA645813}" srcOrd="4" destOrd="0" parTransId="{8B5A4C96-B856-48B6-B59A-41579CFDAB51}" sibTransId="{B9E70005-8FC1-4D59-8FC8-05305B40F9D9}"/>
    <dgm:cxn modelId="{85839DDA-52C1-4BA6-A217-7EDA1DA31C27}" type="presOf" srcId="{5AE83DCA-4781-450B-BD2B-5256A9079ED9}" destId="{43C1FEFF-BB39-4AFA-AA4A-C601CF8B3DB2}" srcOrd="0" destOrd="0" presId="urn:microsoft.com/office/officeart/2005/8/layout/list1"/>
    <dgm:cxn modelId="{B706CC4B-F5D2-4B70-8B13-D379BFFE3E95}" type="presOf" srcId="{910E00C9-E9E5-4B1A-9BB6-3FB7BA86D381}" destId="{418ADF6E-DBA7-4416-BE97-E052305E8D6B}" srcOrd="0" destOrd="7" presId="urn:microsoft.com/office/officeart/2005/8/layout/list1"/>
    <dgm:cxn modelId="{7D4CB490-98BB-4036-913B-87A832FF1143}" srcId="{553423C8-3E25-4517-8790-A5B85CC29E56}" destId="{5DCC3D2F-9819-403F-93BD-B020A666FBC2}" srcOrd="3" destOrd="0" parTransId="{E3599945-32CA-4EB9-A5D5-E377A0EA26A6}" sibTransId="{65282987-4A7A-4211-B02C-FC5BD8527DE1}"/>
    <dgm:cxn modelId="{42AF5571-3BFE-4C4E-A00E-3DB0F88DE65A}" type="presOf" srcId="{28F25976-3954-4B2F-8381-06F62B7935D9}" destId="{921DC077-F5D3-4AF3-BA5A-F5AC348B41B2}" srcOrd="0" destOrd="0" presId="urn:microsoft.com/office/officeart/2005/8/layout/list1"/>
    <dgm:cxn modelId="{3A175F6C-2982-4F8F-A946-0BD4C8AABED7}" type="presOf" srcId="{77737F2A-029D-4B33-9EC4-A547C374A88A}" destId="{418ADF6E-DBA7-4416-BE97-E052305E8D6B}" srcOrd="0" destOrd="0" presId="urn:microsoft.com/office/officeart/2005/8/layout/list1"/>
    <dgm:cxn modelId="{0319197F-E728-4EF3-A8F2-9F3F70F29BD0}" type="presOf" srcId="{D90E8EDC-F856-4155-8A51-FDB9114F53F0}" destId="{418ADF6E-DBA7-4416-BE97-E052305E8D6B}" srcOrd="0" destOrd="1" presId="urn:microsoft.com/office/officeart/2005/8/layout/list1"/>
    <dgm:cxn modelId="{36F47818-F846-493F-91E2-823CA8336BD1}" type="presOf" srcId="{D865B2F1-A770-4B61-9282-E518CA645813}" destId="{418ADF6E-DBA7-4416-BE97-E052305E8D6B}" srcOrd="0" destOrd="4" presId="urn:microsoft.com/office/officeart/2005/8/layout/list1"/>
    <dgm:cxn modelId="{FD69D799-B90A-4F44-8D48-329FDF6DAB8D}" type="presOf" srcId="{75E0D46F-38A7-4AA9-9F19-B57717A8D86B}" destId="{11CBAFDA-836E-4118-A2A9-3EAE742DE926}" srcOrd="0" destOrd="0" presId="urn:microsoft.com/office/officeart/2005/8/layout/list1"/>
    <dgm:cxn modelId="{7D2814FE-EFD6-4195-8BD5-86CDCD380E0B}" type="presOf" srcId="{75DE51B0-2EED-43FD-9ACA-4A9DBB4704B5}" destId="{418ADF6E-DBA7-4416-BE97-E052305E8D6B}" srcOrd="0" destOrd="3" presId="urn:microsoft.com/office/officeart/2005/8/layout/list1"/>
    <dgm:cxn modelId="{0D178ED0-6C9B-4BB7-AA2C-70600EBED4B0}" srcId="{28F25976-3954-4B2F-8381-06F62B7935D9}" destId="{5AE83DCA-4781-450B-BD2B-5256A9079ED9}" srcOrd="2" destOrd="0" parTransId="{F1824386-E379-439D-AB72-F6586D2ECDB2}" sibTransId="{0C8C5EAA-9429-4881-80DA-6033445201F9}"/>
    <dgm:cxn modelId="{C7B8238F-A86A-4A6C-8434-9B7CF1131F98}" srcId="{5AE83DCA-4781-450B-BD2B-5256A9079ED9}" destId="{49B5830E-500A-49FB-BAB7-32CC03BBEEE0}" srcOrd="6" destOrd="0" parTransId="{02215032-2D96-4AE4-8D25-E16F66FA3C27}" sibTransId="{EE0AB5B4-B69B-4F49-BF46-190164763CAA}"/>
    <dgm:cxn modelId="{AABAD53B-77DA-4423-917F-73E8D2E670BA}" srcId="{5AE83DCA-4781-450B-BD2B-5256A9079ED9}" destId="{F2D648BA-FED9-4672-9530-62F780897BB4}" srcOrd="2" destOrd="0" parTransId="{1815D20A-4341-4E44-BFA0-CFEE9D3C08F6}" sibTransId="{681C8943-AADC-4FBE-8D2D-078DDCD33C0F}"/>
    <dgm:cxn modelId="{50E840C0-7CD4-482B-B264-7EAD2FAF9D74}" type="presOf" srcId="{5DCC3D2F-9819-403F-93BD-B020A666FBC2}" destId="{B893E471-A022-4134-912C-2AC8840BBD47}" srcOrd="0" destOrd="3" presId="urn:microsoft.com/office/officeart/2005/8/layout/list1"/>
    <dgm:cxn modelId="{2880F50C-F58F-4C2D-857E-7AEF63646E71}" srcId="{28F25976-3954-4B2F-8381-06F62B7935D9}" destId="{75E0D46F-38A7-4AA9-9F19-B57717A8D86B}" srcOrd="1" destOrd="0" parTransId="{BD881FA1-6520-4D06-97C2-BD75A9DA927C}" sibTransId="{1E84E79C-8858-4667-8AB0-68651E6566E4}"/>
    <dgm:cxn modelId="{AB17B79F-AE31-4B37-9ADE-E43E85F3E9D4}" srcId="{5AE83DCA-4781-450B-BD2B-5256A9079ED9}" destId="{77737F2A-029D-4B33-9EC4-A547C374A88A}" srcOrd="0" destOrd="0" parTransId="{91348D04-6E64-4678-A0B0-06CC9D3DA3C7}" sibTransId="{EB3D599B-4E9C-47CB-9F3D-46B0E12BBA0B}"/>
    <dgm:cxn modelId="{15EEE803-2715-40E0-8C7D-88EE6005966A}" srcId="{75E0D46F-38A7-4AA9-9F19-B57717A8D86B}" destId="{53728E09-95F5-424B-B163-8FD389D7BF0C}" srcOrd="0" destOrd="0" parTransId="{442B9297-1B16-4232-AB0B-80DB7C98A994}" sibTransId="{5074E220-96B4-47CF-A75C-25EEB7FADEF3}"/>
    <dgm:cxn modelId="{E7484D1C-653F-409B-A2E3-47F441D2CA1B}" srcId="{553423C8-3E25-4517-8790-A5B85CC29E56}" destId="{758DDF7B-6D0D-4370-8116-A97BD1DEAC80}" srcOrd="2" destOrd="0" parTransId="{E41028F9-76D9-4201-B3D9-E05D83824A65}" sibTransId="{A361E0E9-2A32-4771-A2D3-6377C9EC498E}"/>
    <dgm:cxn modelId="{FFA72FD2-844E-4D3A-8F5A-85624F919A45}" type="presOf" srcId="{84C5D399-BD8B-4F34-9F79-276A94BB138F}" destId="{B893E471-A022-4134-912C-2AC8840BBD47}" srcOrd="0" destOrd="1" presId="urn:microsoft.com/office/officeart/2005/8/layout/list1"/>
    <dgm:cxn modelId="{7DEA1A93-D4E0-4656-989C-251AFD10EEC0}" srcId="{553423C8-3E25-4517-8790-A5B85CC29E56}" destId="{0208CBC4-2619-44B8-A8C3-BC0CAD55A2B5}" srcOrd="0" destOrd="0" parTransId="{B6DE3F48-0A6E-4C8E-8383-8A76A099EDFB}" sibTransId="{B35D1FAB-D446-474B-958D-02BEEBFC3BF2}"/>
    <dgm:cxn modelId="{F52334C1-C803-4E8C-8B53-4AAC47BEA838}" srcId="{553423C8-3E25-4517-8790-A5B85CC29E56}" destId="{84C5D399-BD8B-4F34-9F79-276A94BB138F}" srcOrd="1" destOrd="0" parTransId="{5E00F1E7-83D2-4A60-882C-46C3787FE131}" sibTransId="{CAABCCA6-6234-4312-8DC5-C9F4892EF598}"/>
    <dgm:cxn modelId="{4D34BF97-A900-431B-A126-1C639311E5FD}" type="presOf" srcId="{553423C8-3E25-4517-8790-A5B85CC29E56}" destId="{6493032B-826A-43B2-8D98-C56F3518F65A}" srcOrd="1" destOrd="0" presId="urn:microsoft.com/office/officeart/2005/8/layout/list1"/>
    <dgm:cxn modelId="{C807DB2A-F562-4CAF-BD7F-FAD11CA55BA2}" type="presOf" srcId="{49B5830E-500A-49FB-BAB7-32CC03BBEEE0}" destId="{418ADF6E-DBA7-4416-BE97-E052305E8D6B}" srcOrd="0" destOrd="6" presId="urn:microsoft.com/office/officeart/2005/8/layout/list1"/>
    <dgm:cxn modelId="{D5AE6D6E-B82B-44C9-94BD-88AFC94BC142}" srcId="{5AE83DCA-4781-450B-BD2B-5256A9079ED9}" destId="{D90E8EDC-F856-4155-8A51-FDB9114F53F0}" srcOrd="1" destOrd="0" parTransId="{2611845D-37FE-4206-A3B3-7C0868A247A3}" sibTransId="{3012F2A2-8D37-4482-9096-BB66D9155061}"/>
    <dgm:cxn modelId="{795B2758-3723-44C4-9C18-2363958D3B3C}" type="presParOf" srcId="{921DC077-F5D3-4AF3-BA5A-F5AC348B41B2}" destId="{D7BAC4F0-79F5-4961-A380-F68B6F083D88}" srcOrd="0" destOrd="0" presId="urn:microsoft.com/office/officeart/2005/8/layout/list1"/>
    <dgm:cxn modelId="{794B215A-69AB-4226-A30A-4C1A3E4603CB}" type="presParOf" srcId="{D7BAC4F0-79F5-4961-A380-F68B6F083D88}" destId="{C6731A90-B10D-4BD0-BE09-FA07D77DF068}" srcOrd="0" destOrd="0" presId="urn:microsoft.com/office/officeart/2005/8/layout/list1"/>
    <dgm:cxn modelId="{52CE40ED-44D7-48E3-8D7B-31CFD70CEA7E}" type="presParOf" srcId="{D7BAC4F0-79F5-4961-A380-F68B6F083D88}" destId="{6493032B-826A-43B2-8D98-C56F3518F65A}" srcOrd="1" destOrd="0" presId="urn:microsoft.com/office/officeart/2005/8/layout/list1"/>
    <dgm:cxn modelId="{59787502-F45B-4E5E-8CC9-032566A62083}" type="presParOf" srcId="{921DC077-F5D3-4AF3-BA5A-F5AC348B41B2}" destId="{76A9AA55-2DAC-42CD-80F4-4BD3EE0D2395}" srcOrd="1" destOrd="0" presId="urn:microsoft.com/office/officeart/2005/8/layout/list1"/>
    <dgm:cxn modelId="{0C3B1E87-D7E0-4FA7-862C-5E624B56B153}" type="presParOf" srcId="{921DC077-F5D3-4AF3-BA5A-F5AC348B41B2}" destId="{B893E471-A022-4134-912C-2AC8840BBD47}" srcOrd="2" destOrd="0" presId="urn:microsoft.com/office/officeart/2005/8/layout/list1"/>
    <dgm:cxn modelId="{F22B456F-41F2-4BC0-A18F-693FD33FE78F}" type="presParOf" srcId="{921DC077-F5D3-4AF3-BA5A-F5AC348B41B2}" destId="{2EB4C1C8-3C7C-461C-866B-ABD25249C5C6}" srcOrd="3" destOrd="0" presId="urn:microsoft.com/office/officeart/2005/8/layout/list1"/>
    <dgm:cxn modelId="{358404A0-F250-4258-990B-9BB0BFD1E048}" type="presParOf" srcId="{921DC077-F5D3-4AF3-BA5A-F5AC348B41B2}" destId="{DF08B730-E3E4-49AD-B598-3CFA448D3D96}" srcOrd="4" destOrd="0" presId="urn:microsoft.com/office/officeart/2005/8/layout/list1"/>
    <dgm:cxn modelId="{F6D0993D-A284-469B-BD3A-761A17A90C74}" type="presParOf" srcId="{DF08B730-E3E4-49AD-B598-3CFA448D3D96}" destId="{11CBAFDA-836E-4118-A2A9-3EAE742DE926}" srcOrd="0" destOrd="0" presId="urn:microsoft.com/office/officeart/2005/8/layout/list1"/>
    <dgm:cxn modelId="{7F2B1DC8-C396-4F27-965E-2C2363F4C35A}" type="presParOf" srcId="{DF08B730-E3E4-49AD-B598-3CFA448D3D96}" destId="{8C402016-3B20-46E3-A69F-2C00E7781F3D}" srcOrd="1" destOrd="0" presId="urn:microsoft.com/office/officeart/2005/8/layout/list1"/>
    <dgm:cxn modelId="{19FF1FFF-F59F-49C9-B370-4F25E5FCCCB1}" type="presParOf" srcId="{921DC077-F5D3-4AF3-BA5A-F5AC348B41B2}" destId="{E3436FA4-F0E6-420B-843E-92C3182A449D}" srcOrd="5" destOrd="0" presId="urn:microsoft.com/office/officeart/2005/8/layout/list1"/>
    <dgm:cxn modelId="{300A9603-7673-4A22-8754-CA9059D77E65}" type="presParOf" srcId="{921DC077-F5D3-4AF3-BA5A-F5AC348B41B2}" destId="{A27BD736-ADF3-47E4-9097-1DA85917C0BA}" srcOrd="6" destOrd="0" presId="urn:microsoft.com/office/officeart/2005/8/layout/list1"/>
    <dgm:cxn modelId="{476D8698-BD41-4595-A2D9-389F6C7B2AFC}" type="presParOf" srcId="{921DC077-F5D3-4AF3-BA5A-F5AC348B41B2}" destId="{230084E3-EA05-4CFF-91B9-84F517B6AC1C}" srcOrd="7" destOrd="0" presId="urn:microsoft.com/office/officeart/2005/8/layout/list1"/>
    <dgm:cxn modelId="{2FE87FCD-F69E-47C0-8C91-6405ADEE48CD}" type="presParOf" srcId="{921DC077-F5D3-4AF3-BA5A-F5AC348B41B2}" destId="{ADEC64C7-49FA-4A25-A3AF-9BDC8A412AEF}" srcOrd="8" destOrd="0" presId="urn:microsoft.com/office/officeart/2005/8/layout/list1"/>
    <dgm:cxn modelId="{8EAB576A-AEF2-49DA-9D44-AB0E0DB8AAF0}" type="presParOf" srcId="{ADEC64C7-49FA-4A25-A3AF-9BDC8A412AEF}" destId="{43C1FEFF-BB39-4AFA-AA4A-C601CF8B3DB2}" srcOrd="0" destOrd="0" presId="urn:microsoft.com/office/officeart/2005/8/layout/list1"/>
    <dgm:cxn modelId="{EA7FB3D4-DD5E-4313-9D6C-40A79721D7B8}" type="presParOf" srcId="{ADEC64C7-49FA-4A25-A3AF-9BDC8A412AEF}" destId="{DF96FC42-453B-4E4C-97B4-05E60E5199F4}" srcOrd="1" destOrd="0" presId="urn:microsoft.com/office/officeart/2005/8/layout/list1"/>
    <dgm:cxn modelId="{452C56F1-2B7C-4EA6-A3E2-0F40C9F1CEB3}" type="presParOf" srcId="{921DC077-F5D3-4AF3-BA5A-F5AC348B41B2}" destId="{C393FBF7-79A2-4258-A377-730554CB76A4}" srcOrd="9" destOrd="0" presId="urn:microsoft.com/office/officeart/2005/8/layout/list1"/>
    <dgm:cxn modelId="{CA855D83-7657-4907-86FA-C2A4F88D37AB}" type="presParOf" srcId="{921DC077-F5D3-4AF3-BA5A-F5AC348B41B2}" destId="{418ADF6E-DBA7-4416-BE97-E052305E8D6B}"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0.48077</cdr:x>
      <cdr:y>0.49575</cdr:y>
    </cdr:from>
    <cdr:to>
      <cdr:x>0.53106</cdr:x>
      <cdr:y>0.66806</cdr:y>
    </cdr:to>
    <cdr:sp macro="" textlink="">
      <cdr:nvSpPr>
        <cdr:cNvPr id="3074" name="Text Box 2"/>
        <cdr:cNvSpPr txBox="1">
          <a:spLocks xmlns:a="http://schemas.openxmlformats.org/drawingml/2006/main" noChangeArrowheads="1"/>
        </cdr:cNvSpPr>
      </cdr:nvSpPr>
      <cdr:spPr bwMode="auto">
        <a:xfrm xmlns:a="http://schemas.openxmlformats.org/drawingml/2006/main">
          <a:off x="3281994" y="2332685"/>
          <a:ext cx="342957" cy="809701"/>
        </a:xfrm>
        <a:prstGeom xmlns:a="http://schemas.openxmlformats.org/drawingml/2006/main" prst="rect">
          <a:avLst/>
        </a:prstGeom>
        <a:noFill xmlns:a="http://schemas.openxmlformats.org/drawingml/2006/main"/>
        <a:ln xmlns:a="http://schemas.openxmlformats.org/drawingml/2006/main" w="1">
          <a:noFill/>
          <a:miter lim="800000"/>
          <a:headEnd/>
          <a:tailEnd/>
        </a:ln>
        <a:effectLst xmlns:a="http://schemas.openxmlformats.org/drawingml/2006/main"/>
      </cdr:spPr>
      <cdr:txBody>
        <a:bodyPr xmlns:a="http://schemas.openxmlformats.org/drawingml/2006/main"/>
        <a:lstStyle xmlns:a="http://schemas.openxmlformats.org/drawingml/2006/main"/>
        <a:p xmlns:a="http://schemas.openxmlformats.org/drawingml/2006/main">
          <a:endParaRPr lang="en-US" dirty="0"/>
        </a:p>
      </cdr:txBody>
    </cdr:sp>
  </cdr:relSizeAnchor>
</c:userShapes>
</file>

<file path=ppt/drawings/drawing2.xml><?xml version="1.0" encoding="utf-8"?>
<c:userShapes xmlns:c="http://schemas.openxmlformats.org/drawingml/2006/chart">
  <cdr:relSizeAnchor xmlns:cdr="http://schemas.openxmlformats.org/drawingml/2006/chartDrawing">
    <cdr:from>
      <cdr:x>0.36241</cdr:x>
      <cdr:y>0.11736</cdr:y>
    </cdr:from>
    <cdr:to>
      <cdr:x>0.4977</cdr:x>
      <cdr:y>0.12001</cdr:y>
    </cdr:to>
    <cdr:cxnSp macro="">
      <cdr:nvCxnSpPr>
        <cdr:cNvPr id="3" name="Straight Connector 2"/>
        <cdr:cNvCxnSpPr/>
      </cdr:nvCxnSpPr>
      <cdr:spPr>
        <a:xfrm xmlns:a="http://schemas.openxmlformats.org/drawingml/2006/main">
          <a:off x="1330908" y="280720"/>
          <a:ext cx="496838" cy="6350"/>
        </a:xfrm>
        <a:prstGeom xmlns:a="http://schemas.openxmlformats.org/drawingml/2006/main" prst="line">
          <a:avLst/>
        </a:prstGeom>
        <a:ln xmlns:a="http://schemas.openxmlformats.org/drawingml/2006/main" w="3175"/>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73A274C-C9C6-4949-A8E9-450F7DE7AC13}" type="datetimeFigureOut">
              <a:rPr lang="en-US" smtClean="0"/>
              <a:pPr/>
              <a:t>11/8/2016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B1B492F-E6BA-4409-9212-AB9CAE5B4C56}" type="slidenum">
              <a:rPr lang="en-US" smtClean="0"/>
              <a:pPr/>
              <a:t>‹#›</a:t>
            </a:fld>
            <a:endParaRPr lang="en-US" dirty="0"/>
          </a:p>
        </p:txBody>
      </p:sp>
    </p:spTree>
    <p:extLst>
      <p:ext uri="{BB962C8B-B14F-4D97-AF65-F5344CB8AC3E}">
        <p14:creationId xmlns:p14="http://schemas.microsoft.com/office/powerpoint/2010/main" val="4177476931"/>
      </p:ext>
    </p:extLst>
  </p:cSld>
  <p:clrMap bg1="lt1" tx1="dk1" bg2="lt2" tx2="dk2" accent1="accent1" accent2="accent2" accent3="accent3" accent4="accent4" accent5="accent5" accent6="accent6" hlink="hlink" folHlink="folHlink"/>
  <p:notesStyle>
    <a:lvl1pPr marL="0" algn="l" defTabSz="839694" rtl="0" eaLnBrk="1" latinLnBrk="0" hangingPunct="1">
      <a:defRPr sz="1100" kern="1200">
        <a:solidFill>
          <a:schemeClr val="tx1"/>
        </a:solidFill>
        <a:latin typeface="+mn-lt"/>
        <a:ea typeface="+mn-ea"/>
        <a:cs typeface="+mn-cs"/>
      </a:defRPr>
    </a:lvl1pPr>
    <a:lvl2pPr marL="419847" algn="l" defTabSz="839694" rtl="0" eaLnBrk="1" latinLnBrk="0" hangingPunct="1">
      <a:defRPr sz="1100" kern="1200">
        <a:solidFill>
          <a:schemeClr val="tx1"/>
        </a:solidFill>
        <a:latin typeface="+mn-lt"/>
        <a:ea typeface="+mn-ea"/>
        <a:cs typeface="+mn-cs"/>
      </a:defRPr>
    </a:lvl2pPr>
    <a:lvl3pPr marL="839694" algn="l" defTabSz="839694" rtl="0" eaLnBrk="1" latinLnBrk="0" hangingPunct="1">
      <a:defRPr sz="1100" kern="1200">
        <a:solidFill>
          <a:schemeClr val="tx1"/>
        </a:solidFill>
        <a:latin typeface="+mn-lt"/>
        <a:ea typeface="+mn-ea"/>
        <a:cs typeface="+mn-cs"/>
      </a:defRPr>
    </a:lvl3pPr>
    <a:lvl4pPr marL="1259540" algn="l" defTabSz="839694" rtl="0" eaLnBrk="1" latinLnBrk="0" hangingPunct="1">
      <a:defRPr sz="1100" kern="1200">
        <a:solidFill>
          <a:schemeClr val="tx1"/>
        </a:solidFill>
        <a:latin typeface="+mn-lt"/>
        <a:ea typeface="+mn-ea"/>
        <a:cs typeface="+mn-cs"/>
      </a:defRPr>
    </a:lvl4pPr>
    <a:lvl5pPr marL="1679387" algn="l" defTabSz="839694" rtl="0" eaLnBrk="1" latinLnBrk="0" hangingPunct="1">
      <a:defRPr sz="1100" kern="1200">
        <a:solidFill>
          <a:schemeClr val="tx1"/>
        </a:solidFill>
        <a:latin typeface="+mn-lt"/>
        <a:ea typeface="+mn-ea"/>
        <a:cs typeface="+mn-cs"/>
      </a:defRPr>
    </a:lvl5pPr>
    <a:lvl6pPr marL="2099234" algn="l" defTabSz="839694" rtl="0" eaLnBrk="1" latinLnBrk="0" hangingPunct="1">
      <a:defRPr sz="1100" kern="1200">
        <a:solidFill>
          <a:schemeClr val="tx1"/>
        </a:solidFill>
        <a:latin typeface="+mn-lt"/>
        <a:ea typeface="+mn-ea"/>
        <a:cs typeface="+mn-cs"/>
      </a:defRPr>
    </a:lvl6pPr>
    <a:lvl7pPr marL="2519081" algn="l" defTabSz="839694" rtl="0" eaLnBrk="1" latinLnBrk="0" hangingPunct="1">
      <a:defRPr sz="1100" kern="1200">
        <a:solidFill>
          <a:schemeClr val="tx1"/>
        </a:solidFill>
        <a:latin typeface="+mn-lt"/>
        <a:ea typeface="+mn-ea"/>
        <a:cs typeface="+mn-cs"/>
      </a:defRPr>
    </a:lvl7pPr>
    <a:lvl8pPr marL="2938927" algn="l" defTabSz="839694" rtl="0" eaLnBrk="1" latinLnBrk="0" hangingPunct="1">
      <a:defRPr sz="1100" kern="1200">
        <a:solidFill>
          <a:schemeClr val="tx1"/>
        </a:solidFill>
        <a:latin typeface="+mn-lt"/>
        <a:ea typeface="+mn-ea"/>
        <a:cs typeface="+mn-cs"/>
      </a:defRPr>
    </a:lvl8pPr>
    <a:lvl9pPr marL="3358774" algn="l" defTabSz="839694" rtl="0" eaLnBrk="1" latinLnBrk="0" hangingPunct="1">
      <a:defRPr sz="11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7" name="SlideBorder"/>
          <p:cNvSpPr/>
          <p:nvPr userDrawn="1"/>
        </p:nvSpPr>
        <p:spPr bwMode="gray">
          <a:xfrm>
            <a:off x="0" y="0"/>
            <a:ext cx="9144000" cy="6858000"/>
          </a:xfrm>
          <a:prstGeom prst="rect">
            <a:avLst/>
          </a:prstGeom>
          <a:noFill/>
          <a:ln w="12700">
            <a:solidFill>
              <a:srgbClr val="E3E3E3"/>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marL="0" indent="0" algn="ctr">
              <a:buNone/>
            </a:pPr>
            <a:endParaRPr lang="en-US" dirty="0" smtClean="0"/>
          </a:p>
        </p:txBody>
      </p:sp>
      <p:sp>
        <p:nvSpPr>
          <p:cNvPr id="14" name="ImageBox"/>
          <p:cNvSpPr/>
          <p:nvPr userDrawn="1"/>
        </p:nvSpPr>
        <p:spPr bwMode="gray">
          <a:xfrm>
            <a:off x="2269063" y="0"/>
            <a:ext cx="6876000" cy="6858000"/>
          </a:xfrm>
          <a:prstGeom prst="rect">
            <a:avLst/>
          </a:prstGeom>
          <a:solidFill>
            <a:srgbClr val="FFFFFF"/>
          </a:solidFill>
          <a:ln>
            <a:noFill/>
          </a:ln>
          <a:extLst/>
        </p:spPr>
        <p:txBody>
          <a:bodyPr vert="horz" wrap="square" lIns="0" tIns="0" rIns="0" bIns="0" numCol="1" anchor="ctr" anchorCtr="0" compatLnSpc="1">
            <a:prstTxWarp prst="textNoShape">
              <a:avLst/>
            </a:prstTxWarp>
          </a:bodyPr>
          <a:lstStyle>
            <a:defPPr>
              <a:defRPr lang="en-GB"/>
            </a:defPPr>
            <a:lvl1pPr marL="0" algn="l" defTabSz="858979" rtl="0" eaLnBrk="1" latinLnBrk="0" hangingPunct="1">
              <a:defRPr sz="1300" kern="1200">
                <a:solidFill>
                  <a:schemeClr val="tx1"/>
                </a:solidFill>
                <a:latin typeface="+mn-lt"/>
                <a:ea typeface="+mn-ea"/>
                <a:cs typeface="+mn-cs"/>
              </a:defRPr>
            </a:lvl1pPr>
            <a:lvl2pPr marL="436334" algn="l" defTabSz="858979" rtl="0" eaLnBrk="1" latinLnBrk="0" hangingPunct="1">
              <a:defRPr sz="1300" kern="1200">
                <a:solidFill>
                  <a:schemeClr val="tx1"/>
                </a:solidFill>
                <a:latin typeface="+mn-lt"/>
                <a:ea typeface="+mn-ea"/>
                <a:cs typeface="+mn-cs"/>
              </a:defRPr>
            </a:lvl2pPr>
            <a:lvl3pPr marL="872667" algn="l" defTabSz="858979" rtl="0" eaLnBrk="1" latinLnBrk="0" hangingPunct="1">
              <a:defRPr sz="1300" kern="1200">
                <a:solidFill>
                  <a:schemeClr val="tx1"/>
                </a:solidFill>
                <a:latin typeface="+mn-lt"/>
                <a:ea typeface="+mn-ea"/>
                <a:cs typeface="+mn-cs"/>
              </a:defRPr>
            </a:lvl3pPr>
            <a:lvl4pPr marL="1309001" algn="l" defTabSz="858979" rtl="0" eaLnBrk="1" latinLnBrk="0" hangingPunct="1">
              <a:defRPr sz="1300" kern="1200">
                <a:solidFill>
                  <a:schemeClr val="tx1"/>
                </a:solidFill>
                <a:latin typeface="+mn-lt"/>
                <a:ea typeface="+mn-ea"/>
                <a:cs typeface="+mn-cs"/>
              </a:defRPr>
            </a:lvl4pPr>
            <a:lvl5pPr marL="1745334" algn="l" defTabSz="858979" rtl="0" eaLnBrk="1" latinLnBrk="0" hangingPunct="1">
              <a:defRPr sz="1300" kern="1200">
                <a:solidFill>
                  <a:schemeClr val="tx1"/>
                </a:solidFill>
                <a:latin typeface="+mn-lt"/>
                <a:ea typeface="+mn-ea"/>
                <a:cs typeface="+mn-cs"/>
              </a:defRPr>
            </a:lvl5pPr>
            <a:lvl6pPr marL="2181668" algn="l" defTabSz="858979" rtl="0" eaLnBrk="1" latinLnBrk="0" hangingPunct="1">
              <a:defRPr sz="1300" kern="1200">
                <a:solidFill>
                  <a:schemeClr val="tx1"/>
                </a:solidFill>
                <a:latin typeface="+mn-lt"/>
                <a:ea typeface="+mn-ea"/>
                <a:cs typeface="+mn-cs"/>
              </a:defRPr>
            </a:lvl6pPr>
            <a:lvl7pPr marL="2618001" algn="l" defTabSz="858979" rtl="0" eaLnBrk="1" latinLnBrk="0" hangingPunct="1">
              <a:defRPr sz="1300" kern="1200">
                <a:solidFill>
                  <a:schemeClr val="tx1"/>
                </a:solidFill>
                <a:latin typeface="+mn-lt"/>
                <a:ea typeface="+mn-ea"/>
                <a:cs typeface="+mn-cs"/>
              </a:defRPr>
            </a:lvl7pPr>
            <a:lvl8pPr marL="3054336" algn="l" defTabSz="858979" rtl="0" eaLnBrk="1" latinLnBrk="0" hangingPunct="1">
              <a:defRPr sz="1300" kern="1200">
                <a:solidFill>
                  <a:schemeClr val="tx1"/>
                </a:solidFill>
                <a:latin typeface="+mn-lt"/>
                <a:ea typeface="+mn-ea"/>
                <a:cs typeface="+mn-cs"/>
              </a:defRPr>
            </a:lvl8pPr>
            <a:lvl9pPr marL="3490669" algn="l" defTabSz="858979" rtl="0" eaLnBrk="1" latinLnBrk="0" hangingPunct="1">
              <a:defRPr sz="1300" kern="1200">
                <a:solidFill>
                  <a:schemeClr val="tx1"/>
                </a:solidFill>
                <a:latin typeface="+mn-lt"/>
                <a:ea typeface="+mn-ea"/>
                <a:cs typeface="+mn-cs"/>
              </a:defRPr>
            </a:lvl9pPr>
          </a:lstStyle>
          <a:p>
            <a:pPr marL="0" indent="0" algn="ctr">
              <a:lnSpc>
                <a:spcPct val="90000"/>
              </a:lnSpc>
              <a:buNone/>
            </a:pPr>
            <a:endParaRPr lang="en-GB" sz="700" dirty="0"/>
          </a:p>
        </p:txBody>
      </p:sp>
      <p:pic>
        <p:nvPicPr>
          <p:cNvPr id="5" name="WhiteBoxClientLogo" hidden="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2268000" y="2134800"/>
            <a:ext cx="6875719" cy="2590586"/>
          </a:xfrm>
          <a:prstGeom prst="rect">
            <a:avLst/>
          </a:prstGeom>
        </p:spPr>
      </p:pic>
      <p:pic>
        <p:nvPicPr>
          <p:cNvPr id="4" name="WhiteBox"/>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2268000" y="2134800"/>
            <a:ext cx="6875719" cy="2590586"/>
          </a:xfrm>
          <a:prstGeom prst="rect">
            <a:avLst/>
          </a:prstGeom>
        </p:spPr>
      </p:pic>
      <p:sp>
        <p:nvSpPr>
          <p:cNvPr id="2" name="Title 1"/>
          <p:cNvSpPr>
            <a:spLocks noGrp="1"/>
          </p:cNvSpPr>
          <p:nvPr>
            <p:ph type="ctrTitle" hasCustomPrompt="1"/>
          </p:nvPr>
        </p:nvSpPr>
        <p:spPr bwMode="gray">
          <a:xfrm>
            <a:off x="2743201" y="2518279"/>
            <a:ext cx="5951538" cy="900000"/>
          </a:xfrm>
        </p:spPr>
        <p:txBody>
          <a:bodyPr anchor="ctr" anchorCtr="0"/>
          <a:lstStyle>
            <a:lvl1pPr algn="l">
              <a:lnSpc>
                <a:spcPct val="100000"/>
              </a:lnSpc>
              <a:defRPr sz="3000" b="1" cap="all" baseline="0"/>
            </a:lvl1pPr>
          </a:lstStyle>
          <a:p>
            <a:r>
              <a:rPr lang="en-US" noProof="0" dirty="0" smtClean="0"/>
              <a:t>&lt;presentation title&gt;</a:t>
            </a:r>
            <a:endParaRPr lang="en-US" noProof="0" dirty="0"/>
          </a:p>
        </p:txBody>
      </p:sp>
      <p:sp>
        <p:nvSpPr>
          <p:cNvPr id="3" name="Subtitle 2"/>
          <p:cNvSpPr>
            <a:spLocks noGrp="1"/>
          </p:cNvSpPr>
          <p:nvPr>
            <p:ph type="subTitle" idx="1" hasCustomPrompt="1"/>
          </p:nvPr>
        </p:nvSpPr>
        <p:spPr bwMode="gray">
          <a:xfrm>
            <a:off x="2743201" y="3501159"/>
            <a:ext cx="5951538" cy="576000"/>
          </a:xfrm>
        </p:spPr>
        <p:txBody>
          <a:bodyPr/>
          <a:lstStyle>
            <a:lvl1pPr marL="0" indent="0" algn="l">
              <a:spcBef>
                <a:spcPts val="0"/>
              </a:spcBef>
              <a:buNone/>
              <a:defRPr sz="1800" baseline="0">
                <a:solidFill>
                  <a:schemeClr val="bg2"/>
                </a:solidFill>
              </a:defRPr>
            </a:lvl1pPr>
            <a:lvl2pPr marL="457010" indent="0" algn="ctr">
              <a:buNone/>
              <a:defRPr>
                <a:solidFill>
                  <a:schemeClr val="tx1">
                    <a:tint val="75000"/>
                  </a:schemeClr>
                </a:solidFill>
              </a:defRPr>
            </a:lvl2pPr>
            <a:lvl3pPr marL="914019" indent="0" algn="ctr">
              <a:buNone/>
              <a:defRPr>
                <a:solidFill>
                  <a:schemeClr val="tx1">
                    <a:tint val="75000"/>
                  </a:schemeClr>
                </a:solidFill>
              </a:defRPr>
            </a:lvl3pPr>
            <a:lvl4pPr marL="1371029" indent="0" algn="ctr">
              <a:buNone/>
              <a:defRPr>
                <a:solidFill>
                  <a:schemeClr val="tx1">
                    <a:tint val="75000"/>
                  </a:schemeClr>
                </a:solidFill>
              </a:defRPr>
            </a:lvl4pPr>
            <a:lvl5pPr marL="1828038" indent="0" algn="ctr">
              <a:buNone/>
              <a:defRPr>
                <a:solidFill>
                  <a:schemeClr val="tx1">
                    <a:tint val="75000"/>
                  </a:schemeClr>
                </a:solidFill>
              </a:defRPr>
            </a:lvl5pPr>
            <a:lvl6pPr marL="2285049" indent="0" algn="ctr">
              <a:buNone/>
              <a:defRPr>
                <a:solidFill>
                  <a:schemeClr val="tx1">
                    <a:tint val="75000"/>
                  </a:schemeClr>
                </a:solidFill>
              </a:defRPr>
            </a:lvl6pPr>
            <a:lvl7pPr marL="2742058" indent="0" algn="ctr">
              <a:buNone/>
              <a:defRPr>
                <a:solidFill>
                  <a:schemeClr val="tx1">
                    <a:tint val="75000"/>
                  </a:schemeClr>
                </a:solidFill>
              </a:defRPr>
            </a:lvl7pPr>
            <a:lvl8pPr marL="3199068" indent="0" algn="ctr">
              <a:buNone/>
              <a:defRPr>
                <a:solidFill>
                  <a:schemeClr val="tx1">
                    <a:tint val="75000"/>
                  </a:schemeClr>
                </a:solidFill>
              </a:defRPr>
            </a:lvl8pPr>
            <a:lvl9pPr marL="3656079" indent="0" algn="ctr">
              <a:buNone/>
              <a:defRPr>
                <a:solidFill>
                  <a:schemeClr val="tx1">
                    <a:tint val="75000"/>
                  </a:schemeClr>
                </a:solidFill>
              </a:defRPr>
            </a:lvl9pPr>
          </a:lstStyle>
          <a:p>
            <a:r>
              <a:rPr lang="en-US" noProof="0" dirty="0" smtClean="0"/>
              <a:t>&lt;Presentation sub-title&gt;</a:t>
            </a:r>
            <a:endParaRPr lang="en-US" noProof="0" dirty="0"/>
          </a:p>
        </p:txBody>
      </p:sp>
      <p:sp>
        <p:nvSpPr>
          <p:cNvPr id="18" name="ctsConfidential" hidden="1"/>
          <p:cNvSpPr txBox="1"/>
          <p:nvPr userDrawn="1"/>
        </p:nvSpPr>
        <p:spPr bwMode="gray">
          <a:xfrm>
            <a:off x="2743200" y="4466867"/>
            <a:ext cx="6015600" cy="153888"/>
          </a:xfrm>
          <a:prstGeom prst="rect">
            <a:avLst/>
          </a:prstGeom>
          <a:noFill/>
        </p:spPr>
        <p:txBody>
          <a:bodyPr vert="horz" wrap="none" lIns="0" tIns="0" rIns="0" bIns="0" rtlCol="0" anchor="ctr" anchorCtr="0">
            <a:noAutofit/>
          </a:bodyPr>
          <a:lstStyle/>
          <a:p>
            <a:pPr marL="0" indent="0">
              <a:buNone/>
            </a:pPr>
            <a:r>
              <a:rPr lang="en-US" sz="1200" b="1" dirty="0" smtClean="0">
                <a:solidFill>
                  <a:schemeClr val="bg2"/>
                </a:solidFill>
              </a:rPr>
              <a:t>Confidential</a:t>
            </a:r>
          </a:p>
        </p:txBody>
      </p:sp>
      <p:sp>
        <p:nvSpPr>
          <p:cNvPr id="15" name="ClientLogoBox" hidden="1"/>
          <p:cNvSpPr/>
          <p:nvPr userDrawn="1"/>
        </p:nvSpPr>
        <p:spPr bwMode="gray">
          <a:xfrm>
            <a:off x="7330404" y="3030077"/>
            <a:ext cx="1368000" cy="7976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7331" tIns="47331" rIns="47331" bIns="47331" spcCol="0" rtlCol="0" anchor="ctr"/>
          <a:lstStyle/>
          <a:p>
            <a:pPr marL="0" indent="0" algn="ctr">
              <a:buNone/>
            </a:pPr>
            <a:endParaRPr lang="en-US" dirty="0" smtClean="0"/>
          </a:p>
        </p:txBody>
      </p:sp>
      <p:sp>
        <p:nvSpPr>
          <p:cNvPr id="7" name="TitleDate"/>
          <p:cNvSpPr txBox="1"/>
          <p:nvPr userDrawn="1"/>
        </p:nvSpPr>
        <p:spPr bwMode="gray">
          <a:xfrm>
            <a:off x="2743200" y="4163373"/>
            <a:ext cx="5951538" cy="246221"/>
          </a:xfrm>
          <a:prstGeom prst="rect">
            <a:avLst/>
          </a:prstGeom>
        </p:spPr>
        <p:txBody>
          <a:bodyPr vert="horz" lIns="0" tIns="0" rIns="0" bIns="0" rtlCol="0">
            <a:noAutofit/>
          </a:bodyPr>
          <a:lstStyle>
            <a:lvl1pPr lvl="0">
              <a:spcBef>
                <a:spcPts val="1800"/>
              </a:spcBef>
              <a:buFont typeface="Arial" pitchFamily="34" charset="0"/>
              <a:defRPr sz="1600" b="1" baseline="0">
                <a:solidFill>
                  <a:schemeClr val="tx2"/>
                </a:solidFill>
              </a:defRPr>
            </a:lvl1pPr>
            <a:lvl2pPr marL="0" indent="0">
              <a:spcBef>
                <a:spcPts val="900"/>
              </a:spcBef>
              <a:buFont typeface="Arial" panose="05020102010507070707" pitchFamily="18" charset="2"/>
              <a:buNone/>
              <a:defRPr sz="1800"/>
            </a:lvl2pPr>
            <a:lvl3pPr marL="270000" indent="-270000">
              <a:spcBef>
                <a:spcPts val="900"/>
              </a:spcBef>
              <a:buFont typeface="Wingdings 2" panose="05020102010507070707" pitchFamily="18" charset="2"/>
              <a:buChar char="¡"/>
              <a:defRPr sz="1800"/>
            </a:lvl3pPr>
            <a:lvl4pPr indent="-270000">
              <a:spcBef>
                <a:spcPts val="600"/>
              </a:spcBef>
              <a:defRPr sz="1800"/>
            </a:lvl4pPr>
            <a:lvl5pPr marL="810000" indent="-270000">
              <a:spcBef>
                <a:spcPts val="600"/>
              </a:spcBef>
              <a:defRPr sz="1800"/>
            </a:lvl5pPr>
            <a:lvl6pPr marL="1080000" indent="-270000">
              <a:spcBef>
                <a:spcPts val="600"/>
              </a:spcBef>
              <a:defRPr sz="1800"/>
            </a:lvl6pPr>
            <a:lvl7pPr marL="1350000" indent="-270000">
              <a:spcBef>
                <a:spcPts val="600"/>
              </a:spcBef>
              <a:defRPr sz="1800"/>
            </a:lvl7pPr>
            <a:lvl8pPr marL="1620000" indent="-270000">
              <a:spcBef>
                <a:spcPts val="600"/>
              </a:spcBef>
              <a:defRPr sz="1800"/>
            </a:lvl8pPr>
            <a:lvl9pPr marL="1890000" indent="-270000">
              <a:spcBef>
                <a:spcPts val="600"/>
              </a:spcBef>
              <a:defRPr sz="1800"/>
            </a:lvl9pPr>
          </a:lstStyle>
          <a:p>
            <a:pPr marL="0" lvl="0" indent="0">
              <a:buNone/>
            </a:pPr>
            <a:endParaRPr lang="en-US" noProof="0" dirty="0" smtClean="0"/>
          </a:p>
        </p:txBody>
      </p:sp>
      <p:sp>
        <p:nvSpPr>
          <p:cNvPr id="13" name="SlideBorder"/>
          <p:cNvSpPr/>
          <p:nvPr userDrawn="1"/>
        </p:nvSpPr>
        <p:spPr bwMode="gray">
          <a:xfrm>
            <a:off x="0" y="0"/>
            <a:ext cx="9140400" cy="6854400"/>
          </a:xfrm>
          <a:prstGeom prst="rect">
            <a:avLst/>
          </a:prstGeom>
          <a:noFill/>
          <a:ln w="12700">
            <a:solidFill>
              <a:srgbClr val="E3E3E3"/>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dirty="0" smtClean="0"/>
          </a:p>
        </p:txBody>
      </p:sp>
      <p:sp>
        <p:nvSpPr>
          <p:cNvPr id="12" name="ColouredBar"/>
          <p:cNvSpPr/>
          <p:nvPr userDrawn="1"/>
        </p:nvSpPr>
        <p:spPr bwMode="gray">
          <a:xfrm>
            <a:off x="0" y="0"/>
            <a:ext cx="2268000" cy="6858000"/>
          </a:xfrm>
          <a:prstGeom prst="rect">
            <a:avLst/>
          </a:prstGeom>
          <a:solidFill>
            <a:schemeClr val="tx2"/>
          </a:solidFill>
          <a:ln>
            <a:noFill/>
          </a:ln>
          <a:extLst/>
        </p:spPr>
        <p:txBody>
          <a:bodyPr vert="horz" wrap="square" lIns="0" tIns="0" rIns="0" bIns="0" numCol="1" anchor="ctr" anchorCtr="0" compatLnSpc="1">
            <a:prstTxWarp prst="textNoShape">
              <a:avLst/>
            </a:prstTxWarp>
          </a:bodyPr>
          <a:lstStyle>
            <a:defPPr>
              <a:defRPr lang="en-GB"/>
            </a:defPPr>
            <a:lvl1pPr marL="0" algn="l" defTabSz="858979" rtl="0" eaLnBrk="1" latinLnBrk="0" hangingPunct="1">
              <a:defRPr sz="1300" kern="1200">
                <a:solidFill>
                  <a:schemeClr val="tx1"/>
                </a:solidFill>
                <a:latin typeface="+mn-lt"/>
                <a:ea typeface="+mn-ea"/>
                <a:cs typeface="+mn-cs"/>
              </a:defRPr>
            </a:lvl1pPr>
            <a:lvl2pPr marL="436334" algn="l" defTabSz="858979" rtl="0" eaLnBrk="1" latinLnBrk="0" hangingPunct="1">
              <a:defRPr sz="1300" kern="1200">
                <a:solidFill>
                  <a:schemeClr val="tx1"/>
                </a:solidFill>
                <a:latin typeface="+mn-lt"/>
                <a:ea typeface="+mn-ea"/>
                <a:cs typeface="+mn-cs"/>
              </a:defRPr>
            </a:lvl2pPr>
            <a:lvl3pPr marL="872667" algn="l" defTabSz="858979" rtl="0" eaLnBrk="1" latinLnBrk="0" hangingPunct="1">
              <a:defRPr sz="1300" kern="1200">
                <a:solidFill>
                  <a:schemeClr val="tx1"/>
                </a:solidFill>
                <a:latin typeface="+mn-lt"/>
                <a:ea typeface="+mn-ea"/>
                <a:cs typeface="+mn-cs"/>
              </a:defRPr>
            </a:lvl3pPr>
            <a:lvl4pPr marL="1309001" algn="l" defTabSz="858979" rtl="0" eaLnBrk="1" latinLnBrk="0" hangingPunct="1">
              <a:defRPr sz="1300" kern="1200">
                <a:solidFill>
                  <a:schemeClr val="tx1"/>
                </a:solidFill>
                <a:latin typeface="+mn-lt"/>
                <a:ea typeface="+mn-ea"/>
                <a:cs typeface="+mn-cs"/>
              </a:defRPr>
            </a:lvl4pPr>
            <a:lvl5pPr marL="1745334" algn="l" defTabSz="858979" rtl="0" eaLnBrk="1" latinLnBrk="0" hangingPunct="1">
              <a:defRPr sz="1300" kern="1200">
                <a:solidFill>
                  <a:schemeClr val="tx1"/>
                </a:solidFill>
                <a:latin typeface="+mn-lt"/>
                <a:ea typeface="+mn-ea"/>
                <a:cs typeface="+mn-cs"/>
              </a:defRPr>
            </a:lvl5pPr>
            <a:lvl6pPr marL="2181668" algn="l" defTabSz="858979" rtl="0" eaLnBrk="1" latinLnBrk="0" hangingPunct="1">
              <a:defRPr sz="1300" kern="1200">
                <a:solidFill>
                  <a:schemeClr val="tx1"/>
                </a:solidFill>
                <a:latin typeface="+mn-lt"/>
                <a:ea typeface="+mn-ea"/>
                <a:cs typeface="+mn-cs"/>
              </a:defRPr>
            </a:lvl6pPr>
            <a:lvl7pPr marL="2618001" algn="l" defTabSz="858979" rtl="0" eaLnBrk="1" latinLnBrk="0" hangingPunct="1">
              <a:defRPr sz="1300" kern="1200">
                <a:solidFill>
                  <a:schemeClr val="tx1"/>
                </a:solidFill>
                <a:latin typeface="+mn-lt"/>
                <a:ea typeface="+mn-ea"/>
                <a:cs typeface="+mn-cs"/>
              </a:defRPr>
            </a:lvl7pPr>
            <a:lvl8pPr marL="3054336" algn="l" defTabSz="858979" rtl="0" eaLnBrk="1" latinLnBrk="0" hangingPunct="1">
              <a:defRPr sz="1300" kern="1200">
                <a:solidFill>
                  <a:schemeClr val="tx1"/>
                </a:solidFill>
                <a:latin typeface="+mn-lt"/>
                <a:ea typeface="+mn-ea"/>
                <a:cs typeface="+mn-cs"/>
              </a:defRPr>
            </a:lvl8pPr>
            <a:lvl9pPr marL="3490669" algn="l" defTabSz="858979" rtl="0" eaLnBrk="1" latinLnBrk="0" hangingPunct="1">
              <a:defRPr sz="1300" kern="1200">
                <a:solidFill>
                  <a:schemeClr val="tx1"/>
                </a:solidFill>
                <a:latin typeface="+mn-lt"/>
                <a:ea typeface="+mn-ea"/>
                <a:cs typeface="+mn-cs"/>
              </a:defRPr>
            </a:lvl9pPr>
          </a:lstStyle>
          <a:p>
            <a:pPr marL="0" indent="0" algn="ctr">
              <a:lnSpc>
                <a:spcPct val="90000"/>
              </a:lnSpc>
              <a:buNone/>
            </a:pPr>
            <a:endParaRPr lang="en-GB" sz="700" dirty="0"/>
          </a:p>
        </p:txBody>
      </p:sp>
      <p:pic>
        <p:nvPicPr>
          <p:cNvPr id="8" name="DLAPiper"/>
          <p:cNvPicPr>
            <a:picLocks noChangeAspect="1" noChangeArrowheads="1"/>
          </p:cNvPicPr>
          <p:nvPr userDrawn="1"/>
        </p:nvPicPr>
        <p:blipFill>
          <a:blip r:embed="rId4" cstate="print">
            <a:extLst>
              <a:ext uri="{28A0092B-C50C-407E-A947-70E740481C1C}">
                <a14:useLocalDpi xmlns:a14="http://schemas.microsoft.com/office/drawing/2010/main" val="0"/>
              </a:ext>
            </a:extLst>
          </a:blip>
          <a:stretch>
            <a:fillRect/>
          </a:stretch>
        </p:blipFill>
        <p:spPr bwMode="gray">
          <a:xfrm>
            <a:off x="450000" y="3030153"/>
            <a:ext cx="1368000" cy="7976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730839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2"/>
          <p:cNvSpPr>
            <a:spLocks noGrp="1"/>
          </p:cNvSpPr>
          <p:nvPr>
            <p:ph type="title"/>
          </p:nvPr>
        </p:nvSpPr>
        <p:spPr bwMode="gray"/>
        <p:txBody>
          <a:bodyPr/>
          <a:lstStyle/>
          <a:p>
            <a:r>
              <a:rPr lang="en-US" smtClean="0"/>
              <a:t>Click to edit Master title style</a:t>
            </a:r>
            <a:endParaRPr lang="en-GB"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ack Page">
    <p:spTree>
      <p:nvGrpSpPr>
        <p:cNvPr id="1" name=""/>
        <p:cNvGrpSpPr/>
        <p:nvPr/>
      </p:nvGrpSpPr>
      <p:grpSpPr>
        <a:xfrm>
          <a:off x="0" y="0"/>
          <a:ext cx="0" cy="0"/>
          <a:chOff x="0" y="0"/>
          <a:chExt cx="0" cy="0"/>
        </a:xfrm>
      </p:grpSpPr>
      <p:sp>
        <p:nvSpPr>
          <p:cNvPr id="11" name="ColouredBackground"/>
          <p:cNvSpPr/>
          <p:nvPr userDrawn="1"/>
        </p:nvSpPr>
        <p:spPr bwMode="gray">
          <a:xfrm>
            <a:off x="-2" y="0"/>
            <a:ext cx="9144001" cy="6858000"/>
          </a:xfrm>
          <a:prstGeom prst="rect">
            <a:avLst/>
          </a:prstGeom>
          <a:solidFill>
            <a:schemeClr val="tx2"/>
          </a:solidFill>
          <a:ln>
            <a:noFill/>
          </a:ln>
          <a:extLst/>
        </p:spPr>
        <p:txBody>
          <a:bodyPr vert="horz" wrap="square" lIns="0" tIns="0" rIns="0" bIns="0" numCol="1" anchor="ctr" anchorCtr="0" compatLnSpc="1">
            <a:prstTxWarp prst="textNoShape">
              <a:avLst/>
            </a:prstTxWarp>
          </a:bodyPr>
          <a:lstStyle>
            <a:defPPr>
              <a:defRPr lang="en-GB"/>
            </a:defPPr>
            <a:lvl1pPr marL="0" algn="l" defTabSz="858979" rtl="0" eaLnBrk="1" latinLnBrk="0" hangingPunct="1">
              <a:defRPr sz="1300" kern="1200">
                <a:solidFill>
                  <a:schemeClr val="tx1"/>
                </a:solidFill>
                <a:latin typeface="+mn-lt"/>
                <a:ea typeface="+mn-ea"/>
                <a:cs typeface="+mn-cs"/>
              </a:defRPr>
            </a:lvl1pPr>
            <a:lvl2pPr marL="436334" algn="l" defTabSz="858979" rtl="0" eaLnBrk="1" latinLnBrk="0" hangingPunct="1">
              <a:defRPr sz="1300" kern="1200">
                <a:solidFill>
                  <a:schemeClr val="tx1"/>
                </a:solidFill>
                <a:latin typeface="+mn-lt"/>
                <a:ea typeface="+mn-ea"/>
                <a:cs typeface="+mn-cs"/>
              </a:defRPr>
            </a:lvl2pPr>
            <a:lvl3pPr marL="872667" algn="l" defTabSz="858979" rtl="0" eaLnBrk="1" latinLnBrk="0" hangingPunct="1">
              <a:defRPr sz="1300" kern="1200">
                <a:solidFill>
                  <a:schemeClr val="tx1"/>
                </a:solidFill>
                <a:latin typeface="+mn-lt"/>
                <a:ea typeface="+mn-ea"/>
                <a:cs typeface="+mn-cs"/>
              </a:defRPr>
            </a:lvl3pPr>
            <a:lvl4pPr marL="1309001" algn="l" defTabSz="858979" rtl="0" eaLnBrk="1" latinLnBrk="0" hangingPunct="1">
              <a:defRPr sz="1300" kern="1200">
                <a:solidFill>
                  <a:schemeClr val="tx1"/>
                </a:solidFill>
                <a:latin typeface="+mn-lt"/>
                <a:ea typeface="+mn-ea"/>
                <a:cs typeface="+mn-cs"/>
              </a:defRPr>
            </a:lvl4pPr>
            <a:lvl5pPr marL="1745334" algn="l" defTabSz="858979" rtl="0" eaLnBrk="1" latinLnBrk="0" hangingPunct="1">
              <a:defRPr sz="1300" kern="1200">
                <a:solidFill>
                  <a:schemeClr val="tx1"/>
                </a:solidFill>
                <a:latin typeface="+mn-lt"/>
                <a:ea typeface="+mn-ea"/>
                <a:cs typeface="+mn-cs"/>
              </a:defRPr>
            </a:lvl5pPr>
            <a:lvl6pPr marL="2181668" algn="l" defTabSz="858979" rtl="0" eaLnBrk="1" latinLnBrk="0" hangingPunct="1">
              <a:defRPr sz="1300" kern="1200">
                <a:solidFill>
                  <a:schemeClr val="tx1"/>
                </a:solidFill>
                <a:latin typeface="+mn-lt"/>
                <a:ea typeface="+mn-ea"/>
                <a:cs typeface="+mn-cs"/>
              </a:defRPr>
            </a:lvl6pPr>
            <a:lvl7pPr marL="2618001" algn="l" defTabSz="858979" rtl="0" eaLnBrk="1" latinLnBrk="0" hangingPunct="1">
              <a:defRPr sz="1300" kern="1200">
                <a:solidFill>
                  <a:schemeClr val="tx1"/>
                </a:solidFill>
                <a:latin typeface="+mn-lt"/>
                <a:ea typeface="+mn-ea"/>
                <a:cs typeface="+mn-cs"/>
              </a:defRPr>
            </a:lvl7pPr>
            <a:lvl8pPr marL="3054336" algn="l" defTabSz="858979" rtl="0" eaLnBrk="1" latinLnBrk="0" hangingPunct="1">
              <a:defRPr sz="1300" kern="1200">
                <a:solidFill>
                  <a:schemeClr val="tx1"/>
                </a:solidFill>
                <a:latin typeface="+mn-lt"/>
                <a:ea typeface="+mn-ea"/>
                <a:cs typeface="+mn-cs"/>
              </a:defRPr>
            </a:lvl8pPr>
            <a:lvl9pPr marL="3490669" algn="l" defTabSz="858979" rtl="0" eaLnBrk="1" latinLnBrk="0" hangingPunct="1">
              <a:defRPr sz="1300" kern="1200">
                <a:solidFill>
                  <a:schemeClr val="tx1"/>
                </a:solidFill>
                <a:latin typeface="+mn-lt"/>
                <a:ea typeface="+mn-ea"/>
                <a:cs typeface="+mn-cs"/>
              </a:defRPr>
            </a:lvl9pPr>
          </a:lstStyle>
          <a:p>
            <a:pPr marL="0" indent="0" algn="ctr">
              <a:lnSpc>
                <a:spcPct val="90000"/>
              </a:lnSpc>
              <a:buNone/>
            </a:pPr>
            <a:endParaRPr lang="en-GB" sz="700" dirty="0"/>
          </a:p>
        </p:txBody>
      </p:sp>
      <p:pic>
        <p:nvPicPr>
          <p:cNvPr id="12" name="DLAPiper"/>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50000" y="3030153"/>
            <a:ext cx="1368000" cy="7976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tsDisclaimer_None"/>
          <p:cNvSpPr txBox="1"/>
          <p:nvPr userDrawn="1"/>
        </p:nvSpPr>
        <p:spPr bwMode="gray">
          <a:xfrm>
            <a:off x="450000" y="4038600"/>
            <a:ext cx="8244738" cy="2443164"/>
          </a:xfrm>
          <a:prstGeom prst="rect">
            <a:avLst/>
          </a:prstGeom>
          <a:noFill/>
        </p:spPr>
        <p:txBody>
          <a:bodyPr wrap="square" lIns="0" tIns="0" rIns="0" bIns="0" rtlCol="0" anchor="b" anchorCtr="0">
            <a:noAutofit/>
          </a:bodyPr>
          <a:lstStyle/>
          <a:p>
            <a:pPr marL="0" indent="0">
              <a:buNone/>
            </a:pPr>
            <a:r>
              <a:rPr lang="en-US" sz="1000" dirty="0" smtClean="0">
                <a:solidFill>
                  <a:srgbClr val="FFFFFF"/>
                </a:solidFill>
              </a:rPr>
              <a:t> </a:t>
            </a:r>
          </a:p>
        </p:txBody>
      </p:sp>
    </p:spTree>
    <p:extLst>
      <p:ext uri="{BB962C8B-B14F-4D97-AF65-F5344CB8AC3E}">
        <p14:creationId xmlns:p14="http://schemas.microsoft.com/office/powerpoint/2010/main" val="172006541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Content Placeholder 8"/>
          <p:cNvSpPr>
            <a:spLocks noGrp="1"/>
          </p:cNvSpPr>
          <p:nvPr>
            <p:ph sz="quarter" idx="13" hasCustomPrompt="1"/>
          </p:nvPr>
        </p:nvSpPr>
        <p:spPr bwMode="gray"/>
        <p:txBody>
          <a:bodyPr/>
          <a:lstStyle>
            <a:lvl1pPr>
              <a:defRPr baseline="0"/>
            </a:lvl1pPr>
            <a:lvl5pPr>
              <a:defRPr/>
            </a:lvl5pPr>
          </a:lstStyle>
          <a:p>
            <a:pPr lvl="0"/>
            <a:r>
              <a:rPr lang="en-GB" noProof="0" dirty="0" smtClean="0"/>
              <a:t>&lt;Insert bullets or format text with the buttons on the ‘Firm Tools’ ribbon&gt;</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a:p>
            <a:pPr lvl="5"/>
            <a:r>
              <a:rPr lang="en-US" noProof="0" dirty="0" smtClean="0"/>
              <a:t>Sixth level</a:t>
            </a:r>
          </a:p>
          <a:p>
            <a:pPr lvl="6"/>
            <a:r>
              <a:rPr lang="en-US" noProof="0" dirty="0" smtClean="0"/>
              <a:t>Seventh level</a:t>
            </a:r>
          </a:p>
          <a:p>
            <a:pPr lvl="7"/>
            <a:r>
              <a:rPr lang="en-US" noProof="0" dirty="0" smtClean="0"/>
              <a:t>Eighth level</a:t>
            </a:r>
          </a:p>
          <a:p>
            <a:pPr lvl="8"/>
            <a:r>
              <a:rPr lang="en-US" noProof="0" dirty="0" smtClean="0"/>
              <a:t>Ninth level</a:t>
            </a:r>
            <a:endParaRPr lang="en-US" noProof="0" dirty="0"/>
          </a:p>
        </p:txBody>
      </p:sp>
      <p:sp>
        <p:nvSpPr>
          <p:cNvPr id="3" name="Title 2"/>
          <p:cNvSpPr>
            <a:spLocks noGrp="1"/>
          </p:cNvSpPr>
          <p:nvPr>
            <p:ph type="title"/>
          </p:nvPr>
        </p:nvSpPr>
        <p:spPr bwMode="gray"/>
        <p:txBody>
          <a:bodyPr/>
          <a:lstStyle/>
          <a:p>
            <a:r>
              <a:rPr lang="en-US" smtClean="0"/>
              <a:t>Click to edit Master title style</a:t>
            </a:r>
            <a:endParaRPr lang="en-GB"/>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Pr>
        <a:solidFill>
          <a:schemeClr val="bg1"/>
        </a:solidFill>
        <a:effectLst/>
      </p:bgPr>
    </p:bg>
    <p:spTree>
      <p:nvGrpSpPr>
        <p:cNvPr id="1" name=""/>
        <p:cNvGrpSpPr/>
        <p:nvPr/>
      </p:nvGrpSpPr>
      <p:grpSpPr>
        <a:xfrm>
          <a:off x="0" y="0"/>
          <a:ext cx="0" cy="0"/>
          <a:chOff x="0" y="0"/>
          <a:chExt cx="0" cy="0"/>
        </a:xfrm>
      </p:grpSpPr>
      <p:sp>
        <p:nvSpPr>
          <p:cNvPr id="8" name="SlideBorder"/>
          <p:cNvSpPr/>
          <p:nvPr userDrawn="1"/>
        </p:nvSpPr>
        <p:spPr bwMode="gray">
          <a:xfrm>
            <a:off x="0" y="0"/>
            <a:ext cx="9144000" cy="6858000"/>
          </a:xfrm>
          <a:prstGeom prst="rect">
            <a:avLst/>
          </a:prstGeom>
          <a:noFill/>
          <a:ln w="12700">
            <a:solidFill>
              <a:srgbClr val="E3E3E3"/>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marL="0" indent="0" algn="ctr">
              <a:buNone/>
            </a:pPr>
            <a:endParaRPr lang="en-US" dirty="0" smtClean="0"/>
          </a:p>
        </p:txBody>
      </p:sp>
      <p:sp>
        <p:nvSpPr>
          <p:cNvPr id="4" name="ImageBox"/>
          <p:cNvSpPr/>
          <p:nvPr userDrawn="1"/>
        </p:nvSpPr>
        <p:spPr bwMode="gray">
          <a:xfrm>
            <a:off x="2556000" y="0"/>
            <a:ext cx="6588000" cy="6858000"/>
          </a:xfrm>
          <a:prstGeom prst="rect">
            <a:avLst/>
          </a:prstGeom>
          <a:solidFill>
            <a:schemeClr val="tx2"/>
          </a:solidFill>
          <a:ln>
            <a:noFill/>
          </a:ln>
          <a:extLst/>
        </p:spPr>
        <p:txBody>
          <a:bodyPr vert="horz" wrap="square" lIns="0" tIns="0" rIns="0" bIns="0" numCol="1" anchor="ctr" anchorCtr="0" compatLnSpc="1">
            <a:prstTxWarp prst="textNoShape">
              <a:avLst/>
            </a:prstTxWarp>
          </a:bodyPr>
          <a:lstStyle>
            <a:defPPr>
              <a:defRPr lang="en-GB"/>
            </a:defPPr>
            <a:lvl1pPr marL="0" algn="l" defTabSz="858979" rtl="0" eaLnBrk="1" latinLnBrk="0" hangingPunct="1">
              <a:defRPr sz="1300" kern="1200">
                <a:solidFill>
                  <a:schemeClr val="tx1"/>
                </a:solidFill>
                <a:latin typeface="+mn-lt"/>
                <a:ea typeface="+mn-ea"/>
                <a:cs typeface="+mn-cs"/>
              </a:defRPr>
            </a:lvl1pPr>
            <a:lvl2pPr marL="436334" algn="l" defTabSz="858979" rtl="0" eaLnBrk="1" latinLnBrk="0" hangingPunct="1">
              <a:defRPr sz="1300" kern="1200">
                <a:solidFill>
                  <a:schemeClr val="tx1"/>
                </a:solidFill>
                <a:latin typeface="+mn-lt"/>
                <a:ea typeface="+mn-ea"/>
                <a:cs typeface="+mn-cs"/>
              </a:defRPr>
            </a:lvl2pPr>
            <a:lvl3pPr marL="872667" algn="l" defTabSz="858979" rtl="0" eaLnBrk="1" latinLnBrk="0" hangingPunct="1">
              <a:defRPr sz="1300" kern="1200">
                <a:solidFill>
                  <a:schemeClr val="tx1"/>
                </a:solidFill>
                <a:latin typeface="+mn-lt"/>
                <a:ea typeface="+mn-ea"/>
                <a:cs typeface="+mn-cs"/>
              </a:defRPr>
            </a:lvl3pPr>
            <a:lvl4pPr marL="1309001" algn="l" defTabSz="858979" rtl="0" eaLnBrk="1" latinLnBrk="0" hangingPunct="1">
              <a:defRPr sz="1300" kern="1200">
                <a:solidFill>
                  <a:schemeClr val="tx1"/>
                </a:solidFill>
                <a:latin typeface="+mn-lt"/>
                <a:ea typeface="+mn-ea"/>
                <a:cs typeface="+mn-cs"/>
              </a:defRPr>
            </a:lvl4pPr>
            <a:lvl5pPr marL="1745334" algn="l" defTabSz="858979" rtl="0" eaLnBrk="1" latinLnBrk="0" hangingPunct="1">
              <a:defRPr sz="1300" kern="1200">
                <a:solidFill>
                  <a:schemeClr val="tx1"/>
                </a:solidFill>
                <a:latin typeface="+mn-lt"/>
                <a:ea typeface="+mn-ea"/>
                <a:cs typeface="+mn-cs"/>
              </a:defRPr>
            </a:lvl5pPr>
            <a:lvl6pPr marL="2181668" algn="l" defTabSz="858979" rtl="0" eaLnBrk="1" latinLnBrk="0" hangingPunct="1">
              <a:defRPr sz="1300" kern="1200">
                <a:solidFill>
                  <a:schemeClr val="tx1"/>
                </a:solidFill>
                <a:latin typeface="+mn-lt"/>
                <a:ea typeface="+mn-ea"/>
                <a:cs typeface="+mn-cs"/>
              </a:defRPr>
            </a:lvl6pPr>
            <a:lvl7pPr marL="2618001" algn="l" defTabSz="858979" rtl="0" eaLnBrk="1" latinLnBrk="0" hangingPunct="1">
              <a:defRPr sz="1300" kern="1200">
                <a:solidFill>
                  <a:schemeClr val="tx1"/>
                </a:solidFill>
                <a:latin typeface="+mn-lt"/>
                <a:ea typeface="+mn-ea"/>
                <a:cs typeface="+mn-cs"/>
              </a:defRPr>
            </a:lvl7pPr>
            <a:lvl8pPr marL="3054336" algn="l" defTabSz="858979" rtl="0" eaLnBrk="1" latinLnBrk="0" hangingPunct="1">
              <a:defRPr sz="1300" kern="1200">
                <a:solidFill>
                  <a:schemeClr val="tx1"/>
                </a:solidFill>
                <a:latin typeface="+mn-lt"/>
                <a:ea typeface="+mn-ea"/>
                <a:cs typeface="+mn-cs"/>
              </a:defRPr>
            </a:lvl8pPr>
            <a:lvl9pPr marL="3490669" algn="l" defTabSz="858979" rtl="0" eaLnBrk="1" latinLnBrk="0" hangingPunct="1">
              <a:defRPr sz="1300" kern="1200">
                <a:solidFill>
                  <a:schemeClr val="tx1"/>
                </a:solidFill>
                <a:latin typeface="+mn-lt"/>
                <a:ea typeface="+mn-ea"/>
                <a:cs typeface="+mn-cs"/>
              </a:defRPr>
            </a:lvl9pPr>
          </a:lstStyle>
          <a:p>
            <a:pPr marL="0" indent="0" algn="ctr">
              <a:lnSpc>
                <a:spcPct val="90000"/>
              </a:lnSpc>
              <a:buNone/>
            </a:pPr>
            <a:endParaRPr lang="en-GB" sz="700" dirty="0"/>
          </a:p>
        </p:txBody>
      </p:sp>
      <p:sp>
        <p:nvSpPr>
          <p:cNvPr id="7" name="SectionNumberPlaceholder"/>
          <p:cNvSpPr>
            <a:spLocks noGrp="1"/>
          </p:cNvSpPr>
          <p:nvPr>
            <p:ph type="body" sz="quarter" idx="10" hasCustomPrompt="1"/>
          </p:nvPr>
        </p:nvSpPr>
        <p:spPr bwMode="gray">
          <a:xfrm>
            <a:off x="0" y="2149787"/>
            <a:ext cx="2556000" cy="2554545"/>
          </a:xfrm>
        </p:spPr>
        <p:txBody>
          <a:bodyPr>
            <a:spAutoFit/>
          </a:bodyPr>
          <a:lstStyle>
            <a:lvl1pPr marL="0" indent="0" algn="ctr">
              <a:buNone/>
              <a:defRPr sz="16600">
                <a:solidFill>
                  <a:schemeClr val="tx2"/>
                </a:solidFill>
              </a:defRPr>
            </a:lvl1pPr>
          </a:lstStyle>
          <a:p>
            <a:pPr lvl="0"/>
            <a:r>
              <a:rPr lang="en-US" dirty="0" smtClean="0"/>
              <a:t>#</a:t>
            </a:r>
          </a:p>
        </p:txBody>
      </p:sp>
      <p:sp>
        <p:nvSpPr>
          <p:cNvPr id="6" name="WhiteBox"/>
          <p:cNvSpPr/>
          <p:nvPr userDrawn="1"/>
        </p:nvSpPr>
        <p:spPr bwMode="gray">
          <a:xfrm>
            <a:off x="2556000" y="2133000"/>
            <a:ext cx="6588000" cy="2592000"/>
          </a:xfrm>
          <a:prstGeom prst="rect">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47331" tIns="47331" rIns="47331" bIns="47331" rtlCol="0" anchor="ctr"/>
          <a:lstStyle>
            <a:defPPr>
              <a:defRPr lang="en-GB"/>
            </a:defPPr>
            <a:lvl1pPr marL="0" algn="l" defTabSz="858979" rtl="0" eaLnBrk="1" latinLnBrk="0" hangingPunct="1">
              <a:defRPr sz="1300" kern="1200">
                <a:solidFill>
                  <a:schemeClr val="lt1"/>
                </a:solidFill>
                <a:latin typeface="+mn-lt"/>
                <a:ea typeface="+mn-ea"/>
                <a:cs typeface="+mn-cs"/>
              </a:defRPr>
            </a:lvl1pPr>
            <a:lvl2pPr marL="436334" algn="l" defTabSz="858979" rtl="0" eaLnBrk="1" latinLnBrk="0" hangingPunct="1">
              <a:defRPr sz="1300" kern="1200">
                <a:solidFill>
                  <a:schemeClr val="lt1"/>
                </a:solidFill>
                <a:latin typeface="+mn-lt"/>
                <a:ea typeface="+mn-ea"/>
                <a:cs typeface="+mn-cs"/>
              </a:defRPr>
            </a:lvl2pPr>
            <a:lvl3pPr marL="872667" algn="l" defTabSz="858979" rtl="0" eaLnBrk="1" latinLnBrk="0" hangingPunct="1">
              <a:defRPr sz="1300" kern="1200">
                <a:solidFill>
                  <a:schemeClr val="lt1"/>
                </a:solidFill>
                <a:latin typeface="+mn-lt"/>
                <a:ea typeface="+mn-ea"/>
                <a:cs typeface="+mn-cs"/>
              </a:defRPr>
            </a:lvl3pPr>
            <a:lvl4pPr marL="1309001" algn="l" defTabSz="858979" rtl="0" eaLnBrk="1" latinLnBrk="0" hangingPunct="1">
              <a:defRPr sz="1300" kern="1200">
                <a:solidFill>
                  <a:schemeClr val="lt1"/>
                </a:solidFill>
                <a:latin typeface="+mn-lt"/>
                <a:ea typeface="+mn-ea"/>
                <a:cs typeface="+mn-cs"/>
              </a:defRPr>
            </a:lvl4pPr>
            <a:lvl5pPr marL="1745334" algn="l" defTabSz="858979" rtl="0" eaLnBrk="1" latinLnBrk="0" hangingPunct="1">
              <a:defRPr sz="1300" kern="1200">
                <a:solidFill>
                  <a:schemeClr val="lt1"/>
                </a:solidFill>
                <a:latin typeface="+mn-lt"/>
                <a:ea typeface="+mn-ea"/>
                <a:cs typeface="+mn-cs"/>
              </a:defRPr>
            </a:lvl5pPr>
            <a:lvl6pPr marL="2181668" algn="l" defTabSz="858979" rtl="0" eaLnBrk="1" latinLnBrk="0" hangingPunct="1">
              <a:defRPr sz="1300" kern="1200">
                <a:solidFill>
                  <a:schemeClr val="lt1"/>
                </a:solidFill>
                <a:latin typeface="+mn-lt"/>
                <a:ea typeface="+mn-ea"/>
                <a:cs typeface="+mn-cs"/>
              </a:defRPr>
            </a:lvl6pPr>
            <a:lvl7pPr marL="2618001" algn="l" defTabSz="858979" rtl="0" eaLnBrk="1" latinLnBrk="0" hangingPunct="1">
              <a:defRPr sz="1300" kern="1200">
                <a:solidFill>
                  <a:schemeClr val="lt1"/>
                </a:solidFill>
                <a:latin typeface="+mn-lt"/>
                <a:ea typeface="+mn-ea"/>
                <a:cs typeface="+mn-cs"/>
              </a:defRPr>
            </a:lvl7pPr>
            <a:lvl8pPr marL="3054336" algn="l" defTabSz="858979" rtl="0" eaLnBrk="1" latinLnBrk="0" hangingPunct="1">
              <a:defRPr sz="1300" kern="1200">
                <a:solidFill>
                  <a:schemeClr val="lt1"/>
                </a:solidFill>
                <a:latin typeface="+mn-lt"/>
                <a:ea typeface="+mn-ea"/>
                <a:cs typeface="+mn-cs"/>
              </a:defRPr>
            </a:lvl8pPr>
            <a:lvl9pPr marL="3490669" algn="l" defTabSz="858979" rtl="0" eaLnBrk="1" latinLnBrk="0" hangingPunct="1">
              <a:defRPr sz="1300" kern="1200">
                <a:solidFill>
                  <a:schemeClr val="lt1"/>
                </a:solidFill>
                <a:latin typeface="+mn-lt"/>
                <a:ea typeface="+mn-ea"/>
                <a:cs typeface="+mn-cs"/>
              </a:defRPr>
            </a:lvl9pPr>
          </a:lstStyle>
          <a:p>
            <a:pPr marL="0" indent="0" algn="ctr">
              <a:buNone/>
            </a:pPr>
            <a:endParaRPr lang="en-GB" dirty="0" smtClean="0">
              <a:solidFill>
                <a:prstClr val="white"/>
              </a:solidFill>
            </a:endParaRPr>
          </a:p>
        </p:txBody>
      </p:sp>
      <p:sp>
        <p:nvSpPr>
          <p:cNvPr id="2" name="Title 1"/>
          <p:cNvSpPr>
            <a:spLocks noGrp="1"/>
          </p:cNvSpPr>
          <p:nvPr>
            <p:ph type="title" hasCustomPrompt="1"/>
          </p:nvPr>
        </p:nvSpPr>
        <p:spPr bwMode="gray">
          <a:xfrm>
            <a:off x="2880000" y="2747963"/>
            <a:ext cx="5940000" cy="1362075"/>
          </a:xfrm>
        </p:spPr>
        <p:txBody>
          <a:bodyPr anchor="ctr" anchorCtr="0"/>
          <a:lstStyle>
            <a:lvl1pPr algn="l">
              <a:defRPr sz="4000" b="0" cap="none" baseline="0">
                <a:solidFill>
                  <a:schemeClr val="tx2"/>
                </a:solidFill>
              </a:defRPr>
            </a:lvl1pPr>
          </a:lstStyle>
          <a:p>
            <a:r>
              <a:rPr lang="en-US" noProof="0" dirty="0" smtClean="0"/>
              <a:t>&lt;Insert section title&gt;</a:t>
            </a:r>
            <a:endParaRPr lang="en-US" noProof="0"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0" name="Content Placeholder 9"/>
          <p:cNvSpPr>
            <a:spLocks noGrp="1"/>
          </p:cNvSpPr>
          <p:nvPr>
            <p:ph sz="quarter" idx="13" hasCustomPrompt="1"/>
          </p:nvPr>
        </p:nvSpPr>
        <p:spPr bwMode="gray">
          <a:xfrm>
            <a:off x="450850" y="1873250"/>
            <a:ext cx="4020574" cy="4608512"/>
          </a:xfrm>
        </p:spPr>
        <p:txBody>
          <a:bodyPr/>
          <a:lstStyle>
            <a:lvl1pPr>
              <a:defRPr baseline="0"/>
            </a:lvl1pPr>
            <a:lvl5pPr>
              <a:defRPr/>
            </a:lvl5pPr>
          </a:lstStyle>
          <a:p>
            <a:pPr lvl="0"/>
            <a:r>
              <a:rPr lang="en-GB" noProof="0" dirty="0" smtClean="0"/>
              <a:t>&lt;Insert bullets or format text with the buttons on the ‘Firm Tools’ ribbon&gt;</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a:p>
            <a:pPr lvl="5"/>
            <a:r>
              <a:rPr lang="en-US" noProof="0" dirty="0" smtClean="0"/>
              <a:t>Sixth level</a:t>
            </a:r>
          </a:p>
          <a:p>
            <a:pPr lvl="6"/>
            <a:r>
              <a:rPr lang="en-US" noProof="0" dirty="0" smtClean="0"/>
              <a:t>Seventh level</a:t>
            </a:r>
          </a:p>
          <a:p>
            <a:pPr lvl="7"/>
            <a:r>
              <a:rPr lang="en-US" noProof="0" dirty="0" smtClean="0"/>
              <a:t>Eighth level</a:t>
            </a:r>
          </a:p>
          <a:p>
            <a:pPr lvl="8"/>
            <a:r>
              <a:rPr lang="en-US" noProof="0" dirty="0" smtClean="0"/>
              <a:t>Ninth level</a:t>
            </a:r>
            <a:endParaRPr lang="en-US" noProof="0" dirty="0"/>
          </a:p>
        </p:txBody>
      </p:sp>
      <p:sp>
        <p:nvSpPr>
          <p:cNvPr id="4" name="Title 3"/>
          <p:cNvSpPr>
            <a:spLocks noGrp="1"/>
          </p:cNvSpPr>
          <p:nvPr>
            <p:ph type="title"/>
          </p:nvPr>
        </p:nvSpPr>
        <p:spPr bwMode="gray"/>
        <p:txBody>
          <a:bodyPr/>
          <a:lstStyle/>
          <a:p>
            <a:r>
              <a:rPr lang="en-US" smtClean="0"/>
              <a:t>Click to edit Master title style</a:t>
            </a:r>
            <a:endParaRPr lang="en-GB" dirty="0"/>
          </a:p>
        </p:txBody>
      </p:sp>
      <p:sp>
        <p:nvSpPr>
          <p:cNvPr id="7" name="Content Placeholder 9"/>
          <p:cNvSpPr>
            <a:spLocks noGrp="1"/>
          </p:cNvSpPr>
          <p:nvPr>
            <p:ph sz="quarter" idx="14" hasCustomPrompt="1"/>
          </p:nvPr>
        </p:nvSpPr>
        <p:spPr bwMode="gray">
          <a:xfrm>
            <a:off x="4674164" y="1873250"/>
            <a:ext cx="4020574" cy="4608512"/>
          </a:xfrm>
        </p:spPr>
        <p:txBody>
          <a:bodyPr/>
          <a:lstStyle>
            <a:lvl1pPr>
              <a:defRPr/>
            </a:lvl1pPr>
            <a:lvl5pPr>
              <a:defRPr/>
            </a:lvl5pPr>
          </a:lstStyle>
          <a:p>
            <a:pPr lvl="0"/>
            <a:r>
              <a:rPr lang="en-GB" noProof="0" dirty="0" smtClean="0"/>
              <a:t>&lt;Insert bullets or format text with the buttons on the ‘Firm Tools’ ribbon&gt;</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a:p>
            <a:pPr lvl="5"/>
            <a:r>
              <a:rPr lang="en-US" noProof="0" dirty="0" smtClean="0"/>
              <a:t>Sixth level</a:t>
            </a:r>
          </a:p>
          <a:p>
            <a:pPr lvl="6"/>
            <a:r>
              <a:rPr lang="en-US" noProof="0" dirty="0" smtClean="0"/>
              <a:t>Seventh level</a:t>
            </a:r>
          </a:p>
          <a:p>
            <a:pPr lvl="7"/>
            <a:r>
              <a:rPr lang="en-US" noProof="0" dirty="0" smtClean="0"/>
              <a:t>Eighth level</a:t>
            </a:r>
          </a:p>
          <a:p>
            <a:pPr lvl="8"/>
            <a:r>
              <a:rPr lang="en-US" noProof="0" dirty="0" smtClean="0"/>
              <a:t>Ninth level</a:t>
            </a:r>
            <a:endParaRPr lang="en-US" noProof="0"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and Small Sidebar">
    <p:spTree>
      <p:nvGrpSpPr>
        <p:cNvPr id="1" name=""/>
        <p:cNvGrpSpPr/>
        <p:nvPr/>
      </p:nvGrpSpPr>
      <p:grpSpPr>
        <a:xfrm>
          <a:off x="0" y="0"/>
          <a:ext cx="0" cy="0"/>
          <a:chOff x="0" y="0"/>
          <a:chExt cx="0" cy="0"/>
        </a:xfrm>
      </p:grpSpPr>
      <p:sp>
        <p:nvSpPr>
          <p:cNvPr id="8" name="Colour Strip"/>
          <p:cNvSpPr/>
          <p:nvPr userDrawn="1"/>
        </p:nvSpPr>
        <p:spPr bwMode="gray">
          <a:xfrm>
            <a:off x="8982000" y="0"/>
            <a:ext cx="16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defPPr>
              <a:defRPr lang="en-GB"/>
            </a:defPPr>
            <a:lvl1pPr marL="0" algn="l" defTabSz="858979" rtl="0" eaLnBrk="1" latinLnBrk="0" hangingPunct="1">
              <a:defRPr sz="1300" kern="1200">
                <a:solidFill>
                  <a:schemeClr val="lt1"/>
                </a:solidFill>
                <a:latin typeface="+mn-lt"/>
                <a:ea typeface="+mn-ea"/>
                <a:cs typeface="+mn-cs"/>
              </a:defRPr>
            </a:lvl1pPr>
            <a:lvl2pPr marL="436334" algn="l" defTabSz="858979" rtl="0" eaLnBrk="1" latinLnBrk="0" hangingPunct="1">
              <a:defRPr sz="1300" kern="1200">
                <a:solidFill>
                  <a:schemeClr val="lt1"/>
                </a:solidFill>
                <a:latin typeface="+mn-lt"/>
                <a:ea typeface="+mn-ea"/>
                <a:cs typeface="+mn-cs"/>
              </a:defRPr>
            </a:lvl2pPr>
            <a:lvl3pPr marL="872667" algn="l" defTabSz="858979" rtl="0" eaLnBrk="1" latinLnBrk="0" hangingPunct="1">
              <a:defRPr sz="1300" kern="1200">
                <a:solidFill>
                  <a:schemeClr val="lt1"/>
                </a:solidFill>
                <a:latin typeface="+mn-lt"/>
                <a:ea typeface="+mn-ea"/>
                <a:cs typeface="+mn-cs"/>
              </a:defRPr>
            </a:lvl3pPr>
            <a:lvl4pPr marL="1309001" algn="l" defTabSz="858979" rtl="0" eaLnBrk="1" latinLnBrk="0" hangingPunct="1">
              <a:defRPr sz="1300" kern="1200">
                <a:solidFill>
                  <a:schemeClr val="lt1"/>
                </a:solidFill>
                <a:latin typeface="+mn-lt"/>
                <a:ea typeface="+mn-ea"/>
                <a:cs typeface="+mn-cs"/>
              </a:defRPr>
            </a:lvl4pPr>
            <a:lvl5pPr marL="1745334" algn="l" defTabSz="858979" rtl="0" eaLnBrk="1" latinLnBrk="0" hangingPunct="1">
              <a:defRPr sz="1300" kern="1200">
                <a:solidFill>
                  <a:schemeClr val="lt1"/>
                </a:solidFill>
                <a:latin typeface="+mn-lt"/>
                <a:ea typeface="+mn-ea"/>
                <a:cs typeface="+mn-cs"/>
              </a:defRPr>
            </a:lvl5pPr>
            <a:lvl6pPr marL="2181668" algn="l" defTabSz="858979" rtl="0" eaLnBrk="1" latinLnBrk="0" hangingPunct="1">
              <a:defRPr sz="1300" kern="1200">
                <a:solidFill>
                  <a:schemeClr val="lt1"/>
                </a:solidFill>
                <a:latin typeface="+mn-lt"/>
                <a:ea typeface="+mn-ea"/>
                <a:cs typeface="+mn-cs"/>
              </a:defRPr>
            </a:lvl6pPr>
            <a:lvl7pPr marL="2618001" algn="l" defTabSz="858979" rtl="0" eaLnBrk="1" latinLnBrk="0" hangingPunct="1">
              <a:defRPr sz="1300" kern="1200">
                <a:solidFill>
                  <a:schemeClr val="lt1"/>
                </a:solidFill>
                <a:latin typeface="+mn-lt"/>
                <a:ea typeface="+mn-ea"/>
                <a:cs typeface="+mn-cs"/>
              </a:defRPr>
            </a:lvl7pPr>
            <a:lvl8pPr marL="3054336" algn="l" defTabSz="858979" rtl="0" eaLnBrk="1" latinLnBrk="0" hangingPunct="1">
              <a:defRPr sz="1300" kern="1200">
                <a:solidFill>
                  <a:schemeClr val="lt1"/>
                </a:solidFill>
                <a:latin typeface="+mn-lt"/>
                <a:ea typeface="+mn-ea"/>
                <a:cs typeface="+mn-cs"/>
              </a:defRPr>
            </a:lvl8pPr>
            <a:lvl9pPr marL="3490669" algn="l" defTabSz="858979" rtl="0" eaLnBrk="1" latinLnBrk="0" hangingPunct="1">
              <a:defRPr sz="1300" kern="1200">
                <a:solidFill>
                  <a:schemeClr val="lt1"/>
                </a:solidFill>
                <a:latin typeface="+mn-lt"/>
                <a:ea typeface="+mn-ea"/>
                <a:cs typeface="+mn-cs"/>
              </a:defRPr>
            </a:lvl9pPr>
          </a:lstStyle>
          <a:p>
            <a:pPr marL="0" indent="0" algn="ctr">
              <a:buNone/>
            </a:pPr>
            <a:endParaRPr lang="en-GB" dirty="0" smtClean="0"/>
          </a:p>
        </p:txBody>
      </p:sp>
      <p:sp>
        <p:nvSpPr>
          <p:cNvPr id="16" name="Grey Box"/>
          <p:cNvSpPr/>
          <p:nvPr userDrawn="1"/>
        </p:nvSpPr>
        <p:spPr bwMode="gray">
          <a:xfrm>
            <a:off x="6894000" y="-1"/>
            <a:ext cx="2088000" cy="6606000"/>
          </a:xfrm>
          <a:prstGeom prst="rect">
            <a:avLst/>
          </a:prstGeom>
          <a:solidFill>
            <a:srgbClr val="E3E3E3"/>
          </a:solidFill>
          <a:ln>
            <a:noFill/>
          </a:ln>
          <a:extLst/>
        </p:spPr>
        <p:txBody>
          <a:bodyPr vert="horz" wrap="square" lIns="0" tIns="0" rIns="0" bIns="0" numCol="1" anchor="ctr" anchorCtr="0" compatLnSpc="1">
            <a:prstTxWarp prst="textNoShape">
              <a:avLst/>
            </a:prstTxWarp>
          </a:bodyPr>
          <a:lstStyle>
            <a:defPPr>
              <a:defRPr lang="en-GB"/>
            </a:defPPr>
            <a:lvl1pPr marL="0" algn="l" defTabSz="858979" rtl="0" eaLnBrk="1" latinLnBrk="0" hangingPunct="1">
              <a:defRPr sz="1300" kern="1200">
                <a:solidFill>
                  <a:schemeClr val="tx1"/>
                </a:solidFill>
                <a:latin typeface="+mn-lt"/>
                <a:ea typeface="+mn-ea"/>
                <a:cs typeface="+mn-cs"/>
              </a:defRPr>
            </a:lvl1pPr>
            <a:lvl2pPr marL="436334" algn="l" defTabSz="858979" rtl="0" eaLnBrk="1" latinLnBrk="0" hangingPunct="1">
              <a:defRPr sz="1300" kern="1200">
                <a:solidFill>
                  <a:schemeClr val="tx1"/>
                </a:solidFill>
                <a:latin typeface="+mn-lt"/>
                <a:ea typeface="+mn-ea"/>
                <a:cs typeface="+mn-cs"/>
              </a:defRPr>
            </a:lvl2pPr>
            <a:lvl3pPr marL="872667" algn="l" defTabSz="858979" rtl="0" eaLnBrk="1" latinLnBrk="0" hangingPunct="1">
              <a:defRPr sz="1300" kern="1200">
                <a:solidFill>
                  <a:schemeClr val="tx1"/>
                </a:solidFill>
                <a:latin typeface="+mn-lt"/>
                <a:ea typeface="+mn-ea"/>
                <a:cs typeface="+mn-cs"/>
              </a:defRPr>
            </a:lvl3pPr>
            <a:lvl4pPr marL="1309001" algn="l" defTabSz="858979" rtl="0" eaLnBrk="1" latinLnBrk="0" hangingPunct="1">
              <a:defRPr sz="1300" kern="1200">
                <a:solidFill>
                  <a:schemeClr val="tx1"/>
                </a:solidFill>
                <a:latin typeface="+mn-lt"/>
                <a:ea typeface="+mn-ea"/>
                <a:cs typeface="+mn-cs"/>
              </a:defRPr>
            </a:lvl4pPr>
            <a:lvl5pPr marL="1745334" algn="l" defTabSz="858979" rtl="0" eaLnBrk="1" latinLnBrk="0" hangingPunct="1">
              <a:defRPr sz="1300" kern="1200">
                <a:solidFill>
                  <a:schemeClr val="tx1"/>
                </a:solidFill>
                <a:latin typeface="+mn-lt"/>
                <a:ea typeface="+mn-ea"/>
                <a:cs typeface="+mn-cs"/>
              </a:defRPr>
            </a:lvl5pPr>
            <a:lvl6pPr marL="2181668" algn="l" defTabSz="858979" rtl="0" eaLnBrk="1" latinLnBrk="0" hangingPunct="1">
              <a:defRPr sz="1300" kern="1200">
                <a:solidFill>
                  <a:schemeClr val="tx1"/>
                </a:solidFill>
                <a:latin typeface="+mn-lt"/>
                <a:ea typeface="+mn-ea"/>
                <a:cs typeface="+mn-cs"/>
              </a:defRPr>
            </a:lvl6pPr>
            <a:lvl7pPr marL="2618001" algn="l" defTabSz="858979" rtl="0" eaLnBrk="1" latinLnBrk="0" hangingPunct="1">
              <a:defRPr sz="1300" kern="1200">
                <a:solidFill>
                  <a:schemeClr val="tx1"/>
                </a:solidFill>
                <a:latin typeface="+mn-lt"/>
                <a:ea typeface="+mn-ea"/>
                <a:cs typeface="+mn-cs"/>
              </a:defRPr>
            </a:lvl7pPr>
            <a:lvl8pPr marL="3054336" algn="l" defTabSz="858979" rtl="0" eaLnBrk="1" latinLnBrk="0" hangingPunct="1">
              <a:defRPr sz="1300" kern="1200">
                <a:solidFill>
                  <a:schemeClr val="tx1"/>
                </a:solidFill>
                <a:latin typeface="+mn-lt"/>
                <a:ea typeface="+mn-ea"/>
                <a:cs typeface="+mn-cs"/>
              </a:defRPr>
            </a:lvl8pPr>
            <a:lvl9pPr marL="3490669" algn="l" defTabSz="858979" rtl="0" eaLnBrk="1" latinLnBrk="0" hangingPunct="1">
              <a:defRPr sz="1300" kern="1200">
                <a:solidFill>
                  <a:schemeClr val="tx1"/>
                </a:solidFill>
                <a:latin typeface="+mn-lt"/>
                <a:ea typeface="+mn-ea"/>
                <a:cs typeface="+mn-cs"/>
              </a:defRPr>
            </a:lvl9pPr>
          </a:lstStyle>
          <a:p>
            <a:pPr marL="0" indent="0" algn="ctr">
              <a:lnSpc>
                <a:spcPct val="90000"/>
              </a:lnSpc>
              <a:buNone/>
            </a:pPr>
            <a:endParaRPr lang="en-GB" sz="700" dirty="0"/>
          </a:p>
        </p:txBody>
      </p:sp>
      <p:sp>
        <p:nvSpPr>
          <p:cNvPr id="6" name="Corner Box"/>
          <p:cNvSpPr/>
          <p:nvPr userDrawn="1"/>
        </p:nvSpPr>
        <p:spPr bwMode="gray">
          <a:xfrm>
            <a:off x="8982000" y="6552000"/>
            <a:ext cx="162000" cy="306000"/>
          </a:xfrm>
          <a:prstGeom prst="rect">
            <a:avLst/>
          </a:prstGeom>
          <a:solidFill>
            <a:schemeClr val="accent3"/>
          </a:solidFill>
          <a:ln>
            <a:noFill/>
          </a:ln>
          <a:extLst/>
        </p:spPr>
        <p:txBody>
          <a:bodyPr vert="horz" wrap="square" lIns="0" tIns="0" rIns="0" bIns="0" numCol="1" anchor="ctr" anchorCtr="0" compatLnSpc="1">
            <a:prstTxWarp prst="textNoShape">
              <a:avLst/>
            </a:prstTxWarp>
          </a:bodyPr>
          <a:lstStyle>
            <a:defPPr>
              <a:defRPr lang="en-GB"/>
            </a:defPPr>
            <a:lvl1pPr marL="0" algn="l" defTabSz="858979" rtl="0" eaLnBrk="1" latinLnBrk="0" hangingPunct="1">
              <a:defRPr sz="1300" kern="1200">
                <a:solidFill>
                  <a:schemeClr val="tx1"/>
                </a:solidFill>
                <a:latin typeface="+mn-lt"/>
                <a:ea typeface="+mn-ea"/>
                <a:cs typeface="+mn-cs"/>
              </a:defRPr>
            </a:lvl1pPr>
            <a:lvl2pPr marL="436334" algn="l" defTabSz="858979" rtl="0" eaLnBrk="1" latinLnBrk="0" hangingPunct="1">
              <a:defRPr sz="1300" kern="1200">
                <a:solidFill>
                  <a:schemeClr val="tx1"/>
                </a:solidFill>
                <a:latin typeface="+mn-lt"/>
                <a:ea typeface="+mn-ea"/>
                <a:cs typeface="+mn-cs"/>
              </a:defRPr>
            </a:lvl2pPr>
            <a:lvl3pPr marL="872667" algn="l" defTabSz="858979" rtl="0" eaLnBrk="1" latinLnBrk="0" hangingPunct="1">
              <a:defRPr sz="1300" kern="1200">
                <a:solidFill>
                  <a:schemeClr val="tx1"/>
                </a:solidFill>
                <a:latin typeface="+mn-lt"/>
                <a:ea typeface="+mn-ea"/>
                <a:cs typeface="+mn-cs"/>
              </a:defRPr>
            </a:lvl3pPr>
            <a:lvl4pPr marL="1309001" algn="l" defTabSz="858979" rtl="0" eaLnBrk="1" latinLnBrk="0" hangingPunct="1">
              <a:defRPr sz="1300" kern="1200">
                <a:solidFill>
                  <a:schemeClr val="tx1"/>
                </a:solidFill>
                <a:latin typeface="+mn-lt"/>
                <a:ea typeface="+mn-ea"/>
                <a:cs typeface="+mn-cs"/>
              </a:defRPr>
            </a:lvl4pPr>
            <a:lvl5pPr marL="1745334" algn="l" defTabSz="858979" rtl="0" eaLnBrk="1" latinLnBrk="0" hangingPunct="1">
              <a:defRPr sz="1300" kern="1200">
                <a:solidFill>
                  <a:schemeClr val="tx1"/>
                </a:solidFill>
                <a:latin typeface="+mn-lt"/>
                <a:ea typeface="+mn-ea"/>
                <a:cs typeface="+mn-cs"/>
              </a:defRPr>
            </a:lvl5pPr>
            <a:lvl6pPr marL="2181668" algn="l" defTabSz="858979" rtl="0" eaLnBrk="1" latinLnBrk="0" hangingPunct="1">
              <a:defRPr sz="1300" kern="1200">
                <a:solidFill>
                  <a:schemeClr val="tx1"/>
                </a:solidFill>
                <a:latin typeface="+mn-lt"/>
                <a:ea typeface="+mn-ea"/>
                <a:cs typeface="+mn-cs"/>
              </a:defRPr>
            </a:lvl6pPr>
            <a:lvl7pPr marL="2618001" algn="l" defTabSz="858979" rtl="0" eaLnBrk="1" latinLnBrk="0" hangingPunct="1">
              <a:defRPr sz="1300" kern="1200">
                <a:solidFill>
                  <a:schemeClr val="tx1"/>
                </a:solidFill>
                <a:latin typeface="+mn-lt"/>
                <a:ea typeface="+mn-ea"/>
                <a:cs typeface="+mn-cs"/>
              </a:defRPr>
            </a:lvl7pPr>
            <a:lvl8pPr marL="3054336" algn="l" defTabSz="858979" rtl="0" eaLnBrk="1" latinLnBrk="0" hangingPunct="1">
              <a:defRPr sz="1300" kern="1200">
                <a:solidFill>
                  <a:schemeClr val="tx1"/>
                </a:solidFill>
                <a:latin typeface="+mn-lt"/>
                <a:ea typeface="+mn-ea"/>
                <a:cs typeface="+mn-cs"/>
              </a:defRPr>
            </a:lvl8pPr>
            <a:lvl9pPr marL="3490669" algn="l" defTabSz="858979" rtl="0" eaLnBrk="1" latinLnBrk="0" hangingPunct="1">
              <a:defRPr sz="1300" kern="1200">
                <a:solidFill>
                  <a:schemeClr val="tx1"/>
                </a:solidFill>
                <a:latin typeface="+mn-lt"/>
                <a:ea typeface="+mn-ea"/>
                <a:cs typeface="+mn-cs"/>
              </a:defRPr>
            </a:lvl9pPr>
          </a:lstStyle>
          <a:p>
            <a:pPr marL="0" indent="0" algn="ctr">
              <a:lnSpc>
                <a:spcPct val="90000"/>
              </a:lnSpc>
              <a:buNone/>
            </a:pPr>
            <a:endParaRPr lang="en-GB" sz="700" dirty="0">
              <a:solidFill>
                <a:schemeClr val="bg1"/>
              </a:solidFill>
            </a:endParaRPr>
          </a:p>
        </p:txBody>
      </p:sp>
      <p:sp>
        <p:nvSpPr>
          <p:cNvPr id="7" name="Content Placeholder 8"/>
          <p:cNvSpPr>
            <a:spLocks noGrp="1"/>
          </p:cNvSpPr>
          <p:nvPr>
            <p:ph sz="quarter" idx="13" hasCustomPrompt="1"/>
          </p:nvPr>
        </p:nvSpPr>
        <p:spPr bwMode="gray">
          <a:xfrm>
            <a:off x="450850" y="1873249"/>
            <a:ext cx="6192838" cy="4608514"/>
          </a:xfrm>
        </p:spPr>
        <p:txBody>
          <a:bodyPr/>
          <a:lstStyle>
            <a:lvl1pPr>
              <a:defRPr baseline="0"/>
            </a:lvl1pPr>
            <a:lvl5pPr>
              <a:defRPr/>
            </a:lvl5pPr>
          </a:lstStyle>
          <a:p>
            <a:pPr lvl="0"/>
            <a:r>
              <a:rPr lang="en-GB" noProof="0" dirty="0" smtClean="0"/>
              <a:t>&lt;Insert bullets or format text with the buttons on the ‘Firm Tools’ ribbon&gt;</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a:p>
            <a:pPr lvl="5"/>
            <a:r>
              <a:rPr lang="en-US" noProof="0" dirty="0" smtClean="0"/>
              <a:t>Sixth level</a:t>
            </a:r>
          </a:p>
          <a:p>
            <a:pPr lvl="6"/>
            <a:r>
              <a:rPr lang="en-US" noProof="0" dirty="0" smtClean="0"/>
              <a:t>Seventh level</a:t>
            </a:r>
          </a:p>
          <a:p>
            <a:pPr lvl="7"/>
            <a:r>
              <a:rPr lang="en-US" noProof="0" dirty="0" smtClean="0"/>
              <a:t>Eighth level</a:t>
            </a:r>
          </a:p>
          <a:p>
            <a:pPr lvl="8"/>
            <a:r>
              <a:rPr lang="en-US" noProof="0" dirty="0" smtClean="0"/>
              <a:t>Ninth level</a:t>
            </a:r>
            <a:endParaRPr lang="en-US" noProof="0" dirty="0"/>
          </a:p>
        </p:txBody>
      </p:sp>
      <p:sp>
        <p:nvSpPr>
          <p:cNvPr id="2" name="Title 1"/>
          <p:cNvSpPr>
            <a:spLocks noGrp="1"/>
          </p:cNvSpPr>
          <p:nvPr>
            <p:ph type="title"/>
          </p:nvPr>
        </p:nvSpPr>
        <p:spPr bwMode="gray">
          <a:xfrm>
            <a:off x="450000" y="288000"/>
            <a:ext cx="6192000" cy="1512000"/>
          </a:xfrm>
        </p:spPr>
        <p:txBody>
          <a:bodyPr/>
          <a:lstStyle/>
          <a:p>
            <a:r>
              <a:rPr lang="en-US" smtClean="0"/>
              <a:t>Click to edit Master title style</a:t>
            </a:r>
            <a:endParaRPr lang="en-GB" dirty="0"/>
          </a:p>
        </p:txBody>
      </p:sp>
    </p:spTree>
    <p:extLst>
      <p:ext uri="{BB962C8B-B14F-4D97-AF65-F5344CB8AC3E}">
        <p14:creationId xmlns:p14="http://schemas.microsoft.com/office/powerpoint/2010/main" val="323884812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nd Double Sidebar">
    <p:spTree>
      <p:nvGrpSpPr>
        <p:cNvPr id="1" name=""/>
        <p:cNvGrpSpPr/>
        <p:nvPr/>
      </p:nvGrpSpPr>
      <p:grpSpPr>
        <a:xfrm>
          <a:off x="0" y="0"/>
          <a:ext cx="0" cy="0"/>
          <a:chOff x="0" y="0"/>
          <a:chExt cx="0" cy="0"/>
        </a:xfrm>
      </p:grpSpPr>
      <p:sp>
        <p:nvSpPr>
          <p:cNvPr id="8" name="Colour Strip"/>
          <p:cNvSpPr/>
          <p:nvPr userDrawn="1"/>
        </p:nvSpPr>
        <p:spPr bwMode="gray">
          <a:xfrm>
            <a:off x="8982000" y="0"/>
            <a:ext cx="16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defPPr>
              <a:defRPr lang="en-GB"/>
            </a:defPPr>
            <a:lvl1pPr marL="0" algn="l" defTabSz="858979" rtl="0" eaLnBrk="1" latinLnBrk="0" hangingPunct="1">
              <a:defRPr sz="1300" kern="1200">
                <a:solidFill>
                  <a:schemeClr val="lt1"/>
                </a:solidFill>
                <a:latin typeface="+mn-lt"/>
                <a:ea typeface="+mn-ea"/>
                <a:cs typeface="+mn-cs"/>
              </a:defRPr>
            </a:lvl1pPr>
            <a:lvl2pPr marL="436334" algn="l" defTabSz="858979" rtl="0" eaLnBrk="1" latinLnBrk="0" hangingPunct="1">
              <a:defRPr sz="1300" kern="1200">
                <a:solidFill>
                  <a:schemeClr val="lt1"/>
                </a:solidFill>
                <a:latin typeface="+mn-lt"/>
                <a:ea typeface="+mn-ea"/>
                <a:cs typeface="+mn-cs"/>
              </a:defRPr>
            </a:lvl2pPr>
            <a:lvl3pPr marL="872667" algn="l" defTabSz="858979" rtl="0" eaLnBrk="1" latinLnBrk="0" hangingPunct="1">
              <a:defRPr sz="1300" kern="1200">
                <a:solidFill>
                  <a:schemeClr val="lt1"/>
                </a:solidFill>
                <a:latin typeface="+mn-lt"/>
                <a:ea typeface="+mn-ea"/>
                <a:cs typeface="+mn-cs"/>
              </a:defRPr>
            </a:lvl3pPr>
            <a:lvl4pPr marL="1309001" algn="l" defTabSz="858979" rtl="0" eaLnBrk="1" latinLnBrk="0" hangingPunct="1">
              <a:defRPr sz="1300" kern="1200">
                <a:solidFill>
                  <a:schemeClr val="lt1"/>
                </a:solidFill>
                <a:latin typeface="+mn-lt"/>
                <a:ea typeface="+mn-ea"/>
                <a:cs typeface="+mn-cs"/>
              </a:defRPr>
            </a:lvl4pPr>
            <a:lvl5pPr marL="1745334" algn="l" defTabSz="858979" rtl="0" eaLnBrk="1" latinLnBrk="0" hangingPunct="1">
              <a:defRPr sz="1300" kern="1200">
                <a:solidFill>
                  <a:schemeClr val="lt1"/>
                </a:solidFill>
                <a:latin typeface="+mn-lt"/>
                <a:ea typeface="+mn-ea"/>
                <a:cs typeface="+mn-cs"/>
              </a:defRPr>
            </a:lvl5pPr>
            <a:lvl6pPr marL="2181668" algn="l" defTabSz="858979" rtl="0" eaLnBrk="1" latinLnBrk="0" hangingPunct="1">
              <a:defRPr sz="1300" kern="1200">
                <a:solidFill>
                  <a:schemeClr val="lt1"/>
                </a:solidFill>
                <a:latin typeface="+mn-lt"/>
                <a:ea typeface="+mn-ea"/>
                <a:cs typeface="+mn-cs"/>
              </a:defRPr>
            </a:lvl6pPr>
            <a:lvl7pPr marL="2618001" algn="l" defTabSz="858979" rtl="0" eaLnBrk="1" latinLnBrk="0" hangingPunct="1">
              <a:defRPr sz="1300" kern="1200">
                <a:solidFill>
                  <a:schemeClr val="lt1"/>
                </a:solidFill>
                <a:latin typeface="+mn-lt"/>
                <a:ea typeface="+mn-ea"/>
                <a:cs typeface="+mn-cs"/>
              </a:defRPr>
            </a:lvl7pPr>
            <a:lvl8pPr marL="3054336" algn="l" defTabSz="858979" rtl="0" eaLnBrk="1" latinLnBrk="0" hangingPunct="1">
              <a:defRPr sz="1300" kern="1200">
                <a:solidFill>
                  <a:schemeClr val="lt1"/>
                </a:solidFill>
                <a:latin typeface="+mn-lt"/>
                <a:ea typeface="+mn-ea"/>
                <a:cs typeface="+mn-cs"/>
              </a:defRPr>
            </a:lvl8pPr>
            <a:lvl9pPr marL="3490669" algn="l" defTabSz="858979" rtl="0" eaLnBrk="1" latinLnBrk="0" hangingPunct="1">
              <a:defRPr sz="1300" kern="1200">
                <a:solidFill>
                  <a:schemeClr val="lt1"/>
                </a:solidFill>
                <a:latin typeface="+mn-lt"/>
                <a:ea typeface="+mn-ea"/>
                <a:cs typeface="+mn-cs"/>
              </a:defRPr>
            </a:lvl9pPr>
          </a:lstStyle>
          <a:p>
            <a:pPr marL="0" indent="0" algn="ctr">
              <a:buNone/>
            </a:pPr>
            <a:endParaRPr lang="en-GB" dirty="0" smtClean="0"/>
          </a:p>
        </p:txBody>
      </p:sp>
      <p:sp>
        <p:nvSpPr>
          <p:cNvPr id="16" name="Grey Box"/>
          <p:cNvSpPr/>
          <p:nvPr userDrawn="1"/>
        </p:nvSpPr>
        <p:spPr bwMode="gray">
          <a:xfrm>
            <a:off x="5310000" y="-1"/>
            <a:ext cx="3672000" cy="6606000"/>
          </a:xfrm>
          <a:prstGeom prst="rect">
            <a:avLst/>
          </a:prstGeom>
          <a:solidFill>
            <a:srgbClr val="E3E3E3"/>
          </a:solidFill>
          <a:ln>
            <a:noFill/>
          </a:ln>
          <a:extLst/>
        </p:spPr>
        <p:txBody>
          <a:bodyPr vert="horz" wrap="square" lIns="0" tIns="0" rIns="0" bIns="0" numCol="1" anchor="ctr" anchorCtr="0" compatLnSpc="1">
            <a:prstTxWarp prst="textNoShape">
              <a:avLst/>
            </a:prstTxWarp>
          </a:bodyPr>
          <a:lstStyle>
            <a:defPPr>
              <a:defRPr lang="en-GB"/>
            </a:defPPr>
            <a:lvl1pPr marL="0" algn="l" defTabSz="858979" rtl="0" eaLnBrk="1" latinLnBrk="0" hangingPunct="1">
              <a:defRPr sz="1300" kern="1200">
                <a:solidFill>
                  <a:schemeClr val="tx1"/>
                </a:solidFill>
                <a:latin typeface="+mn-lt"/>
                <a:ea typeface="+mn-ea"/>
                <a:cs typeface="+mn-cs"/>
              </a:defRPr>
            </a:lvl1pPr>
            <a:lvl2pPr marL="436334" algn="l" defTabSz="858979" rtl="0" eaLnBrk="1" latinLnBrk="0" hangingPunct="1">
              <a:defRPr sz="1300" kern="1200">
                <a:solidFill>
                  <a:schemeClr val="tx1"/>
                </a:solidFill>
                <a:latin typeface="+mn-lt"/>
                <a:ea typeface="+mn-ea"/>
                <a:cs typeface="+mn-cs"/>
              </a:defRPr>
            </a:lvl2pPr>
            <a:lvl3pPr marL="872667" algn="l" defTabSz="858979" rtl="0" eaLnBrk="1" latinLnBrk="0" hangingPunct="1">
              <a:defRPr sz="1300" kern="1200">
                <a:solidFill>
                  <a:schemeClr val="tx1"/>
                </a:solidFill>
                <a:latin typeface="+mn-lt"/>
                <a:ea typeface="+mn-ea"/>
                <a:cs typeface="+mn-cs"/>
              </a:defRPr>
            </a:lvl3pPr>
            <a:lvl4pPr marL="1309001" algn="l" defTabSz="858979" rtl="0" eaLnBrk="1" latinLnBrk="0" hangingPunct="1">
              <a:defRPr sz="1300" kern="1200">
                <a:solidFill>
                  <a:schemeClr val="tx1"/>
                </a:solidFill>
                <a:latin typeface="+mn-lt"/>
                <a:ea typeface="+mn-ea"/>
                <a:cs typeface="+mn-cs"/>
              </a:defRPr>
            </a:lvl4pPr>
            <a:lvl5pPr marL="1745334" algn="l" defTabSz="858979" rtl="0" eaLnBrk="1" latinLnBrk="0" hangingPunct="1">
              <a:defRPr sz="1300" kern="1200">
                <a:solidFill>
                  <a:schemeClr val="tx1"/>
                </a:solidFill>
                <a:latin typeface="+mn-lt"/>
                <a:ea typeface="+mn-ea"/>
                <a:cs typeface="+mn-cs"/>
              </a:defRPr>
            </a:lvl5pPr>
            <a:lvl6pPr marL="2181668" algn="l" defTabSz="858979" rtl="0" eaLnBrk="1" latinLnBrk="0" hangingPunct="1">
              <a:defRPr sz="1300" kern="1200">
                <a:solidFill>
                  <a:schemeClr val="tx1"/>
                </a:solidFill>
                <a:latin typeface="+mn-lt"/>
                <a:ea typeface="+mn-ea"/>
                <a:cs typeface="+mn-cs"/>
              </a:defRPr>
            </a:lvl6pPr>
            <a:lvl7pPr marL="2618001" algn="l" defTabSz="858979" rtl="0" eaLnBrk="1" latinLnBrk="0" hangingPunct="1">
              <a:defRPr sz="1300" kern="1200">
                <a:solidFill>
                  <a:schemeClr val="tx1"/>
                </a:solidFill>
                <a:latin typeface="+mn-lt"/>
                <a:ea typeface="+mn-ea"/>
                <a:cs typeface="+mn-cs"/>
              </a:defRPr>
            </a:lvl7pPr>
            <a:lvl8pPr marL="3054336" algn="l" defTabSz="858979" rtl="0" eaLnBrk="1" latinLnBrk="0" hangingPunct="1">
              <a:defRPr sz="1300" kern="1200">
                <a:solidFill>
                  <a:schemeClr val="tx1"/>
                </a:solidFill>
                <a:latin typeface="+mn-lt"/>
                <a:ea typeface="+mn-ea"/>
                <a:cs typeface="+mn-cs"/>
              </a:defRPr>
            </a:lvl8pPr>
            <a:lvl9pPr marL="3490669" algn="l" defTabSz="858979" rtl="0" eaLnBrk="1" latinLnBrk="0" hangingPunct="1">
              <a:defRPr sz="1300" kern="1200">
                <a:solidFill>
                  <a:schemeClr val="tx1"/>
                </a:solidFill>
                <a:latin typeface="+mn-lt"/>
                <a:ea typeface="+mn-ea"/>
                <a:cs typeface="+mn-cs"/>
              </a:defRPr>
            </a:lvl9pPr>
          </a:lstStyle>
          <a:p>
            <a:pPr marL="0" indent="0" algn="ctr">
              <a:lnSpc>
                <a:spcPct val="90000"/>
              </a:lnSpc>
              <a:buNone/>
            </a:pPr>
            <a:endParaRPr lang="en-GB" sz="700" dirty="0"/>
          </a:p>
        </p:txBody>
      </p:sp>
      <p:sp>
        <p:nvSpPr>
          <p:cNvPr id="6" name="Corner Box"/>
          <p:cNvSpPr/>
          <p:nvPr userDrawn="1"/>
        </p:nvSpPr>
        <p:spPr bwMode="gray">
          <a:xfrm>
            <a:off x="8982000" y="6552000"/>
            <a:ext cx="162000" cy="306000"/>
          </a:xfrm>
          <a:prstGeom prst="rect">
            <a:avLst/>
          </a:prstGeom>
          <a:solidFill>
            <a:schemeClr val="accent3"/>
          </a:solidFill>
          <a:ln>
            <a:noFill/>
          </a:ln>
          <a:extLst/>
        </p:spPr>
        <p:txBody>
          <a:bodyPr vert="horz" wrap="square" lIns="0" tIns="0" rIns="0" bIns="0" numCol="1" anchor="ctr" anchorCtr="0" compatLnSpc="1">
            <a:prstTxWarp prst="textNoShape">
              <a:avLst/>
            </a:prstTxWarp>
          </a:bodyPr>
          <a:lstStyle>
            <a:defPPr>
              <a:defRPr lang="en-GB"/>
            </a:defPPr>
            <a:lvl1pPr marL="0" algn="l" defTabSz="858979" rtl="0" eaLnBrk="1" latinLnBrk="0" hangingPunct="1">
              <a:defRPr sz="1300" kern="1200">
                <a:solidFill>
                  <a:schemeClr val="tx1"/>
                </a:solidFill>
                <a:latin typeface="+mn-lt"/>
                <a:ea typeface="+mn-ea"/>
                <a:cs typeface="+mn-cs"/>
              </a:defRPr>
            </a:lvl1pPr>
            <a:lvl2pPr marL="436334" algn="l" defTabSz="858979" rtl="0" eaLnBrk="1" latinLnBrk="0" hangingPunct="1">
              <a:defRPr sz="1300" kern="1200">
                <a:solidFill>
                  <a:schemeClr val="tx1"/>
                </a:solidFill>
                <a:latin typeface="+mn-lt"/>
                <a:ea typeface="+mn-ea"/>
                <a:cs typeface="+mn-cs"/>
              </a:defRPr>
            </a:lvl2pPr>
            <a:lvl3pPr marL="872667" algn="l" defTabSz="858979" rtl="0" eaLnBrk="1" latinLnBrk="0" hangingPunct="1">
              <a:defRPr sz="1300" kern="1200">
                <a:solidFill>
                  <a:schemeClr val="tx1"/>
                </a:solidFill>
                <a:latin typeface="+mn-lt"/>
                <a:ea typeface="+mn-ea"/>
                <a:cs typeface="+mn-cs"/>
              </a:defRPr>
            </a:lvl3pPr>
            <a:lvl4pPr marL="1309001" algn="l" defTabSz="858979" rtl="0" eaLnBrk="1" latinLnBrk="0" hangingPunct="1">
              <a:defRPr sz="1300" kern="1200">
                <a:solidFill>
                  <a:schemeClr val="tx1"/>
                </a:solidFill>
                <a:latin typeface="+mn-lt"/>
                <a:ea typeface="+mn-ea"/>
                <a:cs typeface="+mn-cs"/>
              </a:defRPr>
            </a:lvl4pPr>
            <a:lvl5pPr marL="1745334" algn="l" defTabSz="858979" rtl="0" eaLnBrk="1" latinLnBrk="0" hangingPunct="1">
              <a:defRPr sz="1300" kern="1200">
                <a:solidFill>
                  <a:schemeClr val="tx1"/>
                </a:solidFill>
                <a:latin typeface="+mn-lt"/>
                <a:ea typeface="+mn-ea"/>
                <a:cs typeface="+mn-cs"/>
              </a:defRPr>
            </a:lvl5pPr>
            <a:lvl6pPr marL="2181668" algn="l" defTabSz="858979" rtl="0" eaLnBrk="1" latinLnBrk="0" hangingPunct="1">
              <a:defRPr sz="1300" kern="1200">
                <a:solidFill>
                  <a:schemeClr val="tx1"/>
                </a:solidFill>
                <a:latin typeface="+mn-lt"/>
                <a:ea typeface="+mn-ea"/>
                <a:cs typeface="+mn-cs"/>
              </a:defRPr>
            </a:lvl6pPr>
            <a:lvl7pPr marL="2618001" algn="l" defTabSz="858979" rtl="0" eaLnBrk="1" latinLnBrk="0" hangingPunct="1">
              <a:defRPr sz="1300" kern="1200">
                <a:solidFill>
                  <a:schemeClr val="tx1"/>
                </a:solidFill>
                <a:latin typeface="+mn-lt"/>
                <a:ea typeface="+mn-ea"/>
                <a:cs typeface="+mn-cs"/>
              </a:defRPr>
            </a:lvl7pPr>
            <a:lvl8pPr marL="3054336" algn="l" defTabSz="858979" rtl="0" eaLnBrk="1" latinLnBrk="0" hangingPunct="1">
              <a:defRPr sz="1300" kern="1200">
                <a:solidFill>
                  <a:schemeClr val="tx1"/>
                </a:solidFill>
                <a:latin typeface="+mn-lt"/>
                <a:ea typeface="+mn-ea"/>
                <a:cs typeface="+mn-cs"/>
              </a:defRPr>
            </a:lvl8pPr>
            <a:lvl9pPr marL="3490669" algn="l" defTabSz="858979" rtl="0" eaLnBrk="1" latinLnBrk="0" hangingPunct="1">
              <a:defRPr sz="1300" kern="1200">
                <a:solidFill>
                  <a:schemeClr val="tx1"/>
                </a:solidFill>
                <a:latin typeface="+mn-lt"/>
                <a:ea typeface="+mn-ea"/>
                <a:cs typeface="+mn-cs"/>
              </a:defRPr>
            </a:lvl9pPr>
          </a:lstStyle>
          <a:p>
            <a:pPr marL="0" indent="0" algn="ctr">
              <a:lnSpc>
                <a:spcPct val="90000"/>
              </a:lnSpc>
              <a:buNone/>
            </a:pPr>
            <a:endParaRPr lang="en-GB" sz="700" dirty="0">
              <a:solidFill>
                <a:schemeClr val="bg1"/>
              </a:solidFill>
            </a:endParaRPr>
          </a:p>
        </p:txBody>
      </p:sp>
      <p:sp>
        <p:nvSpPr>
          <p:cNvPr id="7" name="Content Placeholder 9"/>
          <p:cNvSpPr>
            <a:spLocks noGrp="1"/>
          </p:cNvSpPr>
          <p:nvPr>
            <p:ph sz="quarter" idx="13" hasCustomPrompt="1"/>
          </p:nvPr>
        </p:nvSpPr>
        <p:spPr bwMode="gray">
          <a:xfrm>
            <a:off x="450850" y="1873249"/>
            <a:ext cx="4561680" cy="4608513"/>
          </a:xfrm>
        </p:spPr>
        <p:txBody>
          <a:bodyPr/>
          <a:lstStyle>
            <a:lvl1pPr>
              <a:defRPr/>
            </a:lvl1pPr>
            <a:lvl5pPr>
              <a:defRPr/>
            </a:lvl5pPr>
          </a:lstStyle>
          <a:p>
            <a:pPr lvl="0"/>
            <a:r>
              <a:rPr lang="en-GB" noProof="0" dirty="0" smtClean="0"/>
              <a:t>&lt;Insert bullets or format text with the buttons on the ‘Firm Tools’ ribbon&gt;</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a:p>
            <a:pPr lvl="5"/>
            <a:r>
              <a:rPr lang="en-US" noProof="0" dirty="0" smtClean="0"/>
              <a:t>Sixth level</a:t>
            </a:r>
          </a:p>
          <a:p>
            <a:pPr lvl="6"/>
            <a:r>
              <a:rPr lang="en-US" noProof="0" dirty="0" smtClean="0"/>
              <a:t>Seventh level</a:t>
            </a:r>
          </a:p>
          <a:p>
            <a:pPr lvl="7"/>
            <a:r>
              <a:rPr lang="en-US" noProof="0" dirty="0" smtClean="0"/>
              <a:t>Eighth level</a:t>
            </a:r>
          </a:p>
          <a:p>
            <a:pPr lvl="8"/>
            <a:r>
              <a:rPr lang="en-US" noProof="0" dirty="0" smtClean="0"/>
              <a:t>Ninth level</a:t>
            </a:r>
            <a:endParaRPr lang="en-US" noProof="0" dirty="0"/>
          </a:p>
        </p:txBody>
      </p:sp>
      <p:sp>
        <p:nvSpPr>
          <p:cNvPr id="2" name="Title 1"/>
          <p:cNvSpPr>
            <a:spLocks noGrp="1"/>
          </p:cNvSpPr>
          <p:nvPr>
            <p:ph type="title"/>
          </p:nvPr>
        </p:nvSpPr>
        <p:spPr bwMode="gray">
          <a:xfrm>
            <a:off x="450000" y="288000"/>
            <a:ext cx="4560150" cy="1512000"/>
          </a:xfrm>
        </p:spPr>
        <p:txBody>
          <a:bodyPr/>
          <a:lstStyle/>
          <a:p>
            <a:r>
              <a:rPr lang="en-US" smtClean="0"/>
              <a:t>Click to edit Master title style</a:t>
            </a:r>
            <a:endParaRPr lang="en-GB" dirty="0"/>
          </a:p>
        </p:txBody>
      </p:sp>
    </p:spTree>
    <p:extLst>
      <p:ext uri="{BB962C8B-B14F-4D97-AF65-F5344CB8AC3E}">
        <p14:creationId xmlns:p14="http://schemas.microsoft.com/office/powerpoint/2010/main" val="22763546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nd Medium Sidebar">
    <p:spTree>
      <p:nvGrpSpPr>
        <p:cNvPr id="1" name=""/>
        <p:cNvGrpSpPr/>
        <p:nvPr/>
      </p:nvGrpSpPr>
      <p:grpSpPr>
        <a:xfrm>
          <a:off x="0" y="0"/>
          <a:ext cx="0" cy="0"/>
          <a:chOff x="0" y="0"/>
          <a:chExt cx="0" cy="0"/>
        </a:xfrm>
      </p:grpSpPr>
      <p:sp>
        <p:nvSpPr>
          <p:cNvPr id="8" name="Colour Strip"/>
          <p:cNvSpPr/>
          <p:nvPr userDrawn="1"/>
        </p:nvSpPr>
        <p:spPr bwMode="gray">
          <a:xfrm>
            <a:off x="8982000" y="0"/>
            <a:ext cx="16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defPPr>
              <a:defRPr lang="en-GB"/>
            </a:defPPr>
            <a:lvl1pPr marL="0" algn="l" defTabSz="858979" rtl="0" eaLnBrk="1" latinLnBrk="0" hangingPunct="1">
              <a:defRPr sz="1300" kern="1200">
                <a:solidFill>
                  <a:schemeClr val="lt1"/>
                </a:solidFill>
                <a:latin typeface="+mn-lt"/>
                <a:ea typeface="+mn-ea"/>
                <a:cs typeface="+mn-cs"/>
              </a:defRPr>
            </a:lvl1pPr>
            <a:lvl2pPr marL="436334" algn="l" defTabSz="858979" rtl="0" eaLnBrk="1" latinLnBrk="0" hangingPunct="1">
              <a:defRPr sz="1300" kern="1200">
                <a:solidFill>
                  <a:schemeClr val="lt1"/>
                </a:solidFill>
                <a:latin typeface="+mn-lt"/>
                <a:ea typeface="+mn-ea"/>
                <a:cs typeface="+mn-cs"/>
              </a:defRPr>
            </a:lvl2pPr>
            <a:lvl3pPr marL="872667" algn="l" defTabSz="858979" rtl="0" eaLnBrk="1" latinLnBrk="0" hangingPunct="1">
              <a:defRPr sz="1300" kern="1200">
                <a:solidFill>
                  <a:schemeClr val="lt1"/>
                </a:solidFill>
                <a:latin typeface="+mn-lt"/>
                <a:ea typeface="+mn-ea"/>
                <a:cs typeface="+mn-cs"/>
              </a:defRPr>
            </a:lvl3pPr>
            <a:lvl4pPr marL="1309001" algn="l" defTabSz="858979" rtl="0" eaLnBrk="1" latinLnBrk="0" hangingPunct="1">
              <a:defRPr sz="1300" kern="1200">
                <a:solidFill>
                  <a:schemeClr val="lt1"/>
                </a:solidFill>
                <a:latin typeface="+mn-lt"/>
                <a:ea typeface="+mn-ea"/>
                <a:cs typeface="+mn-cs"/>
              </a:defRPr>
            </a:lvl4pPr>
            <a:lvl5pPr marL="1745334" algn="l" defTabSz="858979" rtl="0" eaLnBrk="1" latinLnBrk="0" hangingPunct="1">
              <a:defRPr sz="1300" kern="1200">
                <a:solidFill>
                  <a:schemeClr val="lt1"/>
                </a:solidFill>
                <a:latin typeface="+mn-lt"/>
                <a:ea typeface="+mn-ea"/>
                <a:cs typeface="+mn-cs"/>
              </a:defRPr>
            </a:lvl5pPr>
            <a:lvl6pPr marL="2181668" algn="l" defTabSz="858979" rtl="0" eaLnBrk="1" latinLnBrk="0" hangingPunct="1">
              <a:defRPr sz="1300" kern="1200">
                <a:solidFill>
                  <a:schemeClr val="lt1"/>
                </a:solidFill>
                <a:latin typeface="+mn-lt"/>
                <a:ea typeface="+mn-ea"/>
                <a:cs typeface="+mn-cs"/>
              </a:defRPr>
            </a:lvl6pPr>
            <a:lvl7pPr marL="2618001" algn="l" defTabSz="858979" rtl="0" eaLnBrk="1" latinLnBrk="0" hangingPunct="1">
              <a:defRPr sz="1300" kern="1200">
                <a:solidFill>
                  <a:schemeClr val="lt1"/>
                </a:solidFill>
                <a:latin typeface="+mn-lt"/>
                <a:ea typeface="+mn-ea"/>
                <a:cs typeface="+mn-cs"/>
              </a:defRPr>
            </a:lvl7pPr>
            <a:lvl8pPr marL="3054336" algn="l" defTabSz="858979" rtl="0" eaLnBrk="1" latinLnBrk="0" hangingPunct="1">
              <a:defRPr sz="1300" kern="1200">
                <a:solidFill>
                  <a:schemeClr val="lt1"/>
                </a:solidFill>
                <a:latin typeface="+mn-lt"/>
                <a:ea typeface="+mn-ea"/>
                <a:cs typeface="+mn-cs"/>
              </a:defRPr>
            </a:lvl8pPr>
            <a:lvl9pPr marL="3490669" algn="l" defTabSz="858979" rtl="0" eaLnBrk="1" latinLnBrk="0" hangingPunct="1">
              <a:defRPr sz="1300" kern="1200">
                <a:solidFill>
                  <a:schemeClr val="lt1"/>
                </a:solidFill>
                <a:latin typeface="+mn-lt"/>
                <a:ea typeface="+mn-ea"/>
                <a:cs typeface="+mn-cs"/>
              </a:defRPr>
            </a:lvl9pPr>
          </a:lstStyle>
          <a:p>
            <a:pPr marL="0" indent="0" algn="ctr">
              <a:buNone/>
            </a:pPr>
            <a:endParaRPr lang="en-GB" dirty="0" smtClean="0"/>
          </a:p>
        </p:txBody>
      </p:sp>
      <p:sp>
        <p:nvSpPr>
          <p:cNvPr id="14" name="Grey Box"/>
          <p:cNvSpPr/>
          <p:nvPr userDrawn="1"/>
        </p:nvSpPr>
        <p:spPr bwMode="gray">
          <a:xfrm>
            <a:off x="6354000" y="0"/>
            <a:ext cx="2628000" cy="6606000"/>
          </a:xfrm>
          <a:prstGeom prst="rect">
            <a:avLst/>
          </a:prstGeom>
          <a:solidFill>
            <a:srgbClr val="E3E3E3"/>
          </a:solidFill>
          <a:ln>
            <a:noFill/>
          </a:ln>
          <a:extLst/>
        </p:spPr>
        <p:txBody>
          <a:bodyPr vert="horz" wrap="square" lIns="0" tIns="0" rIns="0" bIns="0" numCol="1" anchor="ctr" anchorCtr="0" compatLnSpc="1">
            <a:prstTxWarp prst="textNoShape">
              <a:avLst/>
            </a:prstTxWarp>
          </a:bodyPr>
          <a:lstStyle>
            <a:defPPr>
              <a:defRPr lang="en-GB"/>
            </a:defPPr>
            <a:lvl1pPr marL="0" algn="l" defTabSz="858979" rtl="0" eaLnBrk="1" latinLnBrk="0" hangingPunct="1">
              <a:defRPr sz="1300" kern="1200">
                <a:solidFill>
                  <a:schemeClr val="tx1"/>
                </a:solidFill>
                <a:latin typeface="+mn-lt"/>
                <a:ea typeface="+mn-ea"/>
                <a:cs typeface="+mn-cs"/>
              </a:defRPr>
            </a:lvl1pPr>
            <a:lvl2pPr marL="436334" algn="l" defTabSz="858979" rtl="0" eaLnBrk="1" latinLnBrk="0" hangingPunct="1">
              <a:defRPr sz="1300" kern="1200">
                <a:solidFill>
                  <a:schemeClr val="tx1"/>
                </a:solidFill>
                <a:latin typeface="+mn-lt"/>
                <a:ea typeface="+mn-ea"/>
                <a:cs typeface="+mn-cs"/>
              </a:defRPr>
            </a:lvl2pPr>
            <a:lvl3pPr marL="872667" algn="l" defTabSz="858979" rtl="0" eaLnBrk="1" latinLnBrk="0" hangingPunct="1">
              <a:defRPr sz="1300" kern="1200">
                <a:solidFill>
                  <a:schemeClr val="tx1"/>
                </a:solidFill>
                <a:latin typeface="+mn-lt"/>
                <a:ea typeface="+mn-ea"/>
                <a:cs typeface="+mn-cs"/>
              </a:defRPr>
            </a:lvl3pPr>
            <a:lvl4pPr marL="1309001" algn="l" defTabSz="858979" rtl="0" eaLnBrk="1" latinLnBrk="0" hangingPunct="1">
              <a:defRPr sz="1300" kern="1200">
                <a:solidFill>
                  <a:schemeClr val="tx1"/>
                </a:solidFill>
                <a:latin typeface="+mn-lt"/>
                <a:ea typeface="+mn-ea"/>
                <a:cs typeface="+mn-cs"/>
              </a:defRPr>
            </a:lvl4pPr>
            <a:lvl5pPr marL="1745334" algn="l" defTabSz="858979" rtl="0" eaLnBrk="1" latinLnBrk="0" hangingPunct="1">
              <a:defRPr sz="1300" kern="1200">
                <a:solidFill>
                  <a:schemeClr val="tx1"/>
                </a:solidFill>
                <a:latin typeface="+mn-lt"/>
                <a:ea typeface="+mn-ea"/>
                <a:cs typeface="+mn-cs"/>
              </a:defRPr>
            </a:lvl5pPr>
            <a:lvl6pPr marL="2181668" algn="l" defTabSz="858979" rtl="0" eaLnBrk="1" latinLnBrk="0" hangingPunct="1">
              <a:defRPr sz="1300" kern="1200">
                <a:solidFill>
                  <a:schemeClr val="tx1"/>
                </a:solidFill>
                <a:latin typeface="+mn-lt"/>
                <a:ea typeface="+mn-ea"/>
                <a:cs typeface="+mn-cs"/>
              </a:defRPr>
            </a:lvl6pPr>
            <a:lvl7pPr marL="2618001" algn="l" defTabSz="858979" rtl="0" eaLnBrk="1" latinLnBrk="0" hangingPunct="1">
              <a:defRPr sz="1300" kern="1200">
                <a:solidFill>
                  <a:schemeClr val="tx1"/>
                </a:solidFill>
                <a:latin typeface="+mn-lt"/>
                <a:ea typeface="+mn-ea"/>
                <a:cs typeface="+mn-cs"/>
              </a:defRPr>
            </a:lvl7pPr>
            <a:lvl8pPr marL="3054336" algn="l" defTabSz="858979" rtl="0" eaLnBrk="1" latinLnBrk="0" hangingPunct="1">
              <a:defRPr sz="1300" kern="1200">
                <a:solidFill>
                  <a:schemeClr val="tx1"/>
                </a:solidFill>
                <a:latin typeface="+mn-lt"/>
                <a:ea typeface="+mn-ea"/>
                <a:cs typeface="+mn-cs"/>
              </a:defRPr>
            </a:lvl8pPr>
            <a:lvl9pPr marL="3490669" algn="l" defTabSz="858979" rtl="0" eaLnBrk="1" latinLnBrk="0" hangingPunct="1">
              <a:defRPr sz="1300" kern="1200">
                <a:solidFill>
                  <a:schemeClr val="tx1"/>
                </a:solidFill>
                <a:latin typeface="+mn-lt"/>
                <a:ea typeface="+mn-ea"/>
                <a:cs typeface="+mn-cs"/>
              </a:defRPr>
            </a:lvl9pPr>
          </a:lstStyle>
          <a:p>
            <a:pPr marL="0" indent="0" algn="ctr">
              <a:lnSpc>
                <a:spcPct val="90000"/>
              </a:lnSpc>
              <a:buNone/>
            </a:pPr>
            <a:endParaRPr lang="en-GB" sz="700" dirty="0"/>
          </a:p>
        </p:txBody>
      </p:sp>
      <p:sp>
        <p:nvSpPr>
          <p:cNvPr id="16" name="Content Placeholder 15"/>
          <p:cNvSpPr>
            <a:spLocks noGrp="1"/>
          </p:cNvSpPr>
          <p:nvPr>
            <p:ph sz="quarter" idx="13" hasCustomPrompt="1"/>
          </p:nvPr>
        </p:nvSpPr>
        <p:spPr bwMode="gray">
          <a:xfrm>
            <a:off x="450849" y="1873250"/>
            <a:ext cx="5544000" cy="4601650"/>
          </a:xfrm>
        </p:spPr>
        <p:txBody>
          <a:bodyPr/>
          <a:lstStyle>
            <a:lvl1pPr>
              <a:defRPr/>
            </a:lvl1pPr>
          </a:lstStyle>
          <a:p>
            <a:pPr lvl="0"/>
            <a:r>
              <a:rPr lang="en-GB" noProof="0" dirty="0" smtClean="0"/>
              <a:t>&lt;Insert bullets or format text with the buttons on the ‘Firm Tools’ ribbon&gt;</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a:p>
            <a:pPr lvl="5"/>
            <a:r>
              <a:rPr lang="en-US" noProof="0" dirty="0" smtClean="0"/>
              <a:t>Sixth level</a:t>
            </a:r>
          </a:p>
          <a:p>
            <a:pPr lvl="6"/>
            <a:r>
              <a:rPr lang="en-US" noProof="0" dirty="0" smtClean="0"/>
              <a:t>Seventh level</a:t>
            </a:r>
          </a:p>
          <a:p>
            <a:pPr lvl="7"/>
            <a:r>
              <a:rPr lang="en-US" noProof="0" dirty="0" smtClean="0"/>
              <a:t>Eighth level</a:t>
            </a:r>
          </a:p>
          <a:p>
            <a:pPr lvl="8"/>
            <a:r>
              <a:rPr lang="en-US" noProof="0" dirty="0" smtClean="0"/>
              <a:t>Ninth level</a:t>
            </a:r>
            <a:endParaRPr lang="en-US" noProof="0" dirty="0"/>
          </a:p>
        </p:txBody>
      </p:sp>
      <p:sp>
        <p:nvSpPr>
          <p:cNvPr id="6" name="Corner Box"/>
          <p:cNvSpPr/>
          <p:nvPr userDrawn="1"/>
        </p:nvSpPr>
        <p:spPr bwMode="gray">
          <a:xfrm>
            <a:off x="8982000" y="6552000"/>
            <a:ext cx="162000" cy="306000"/>
          </a:xfrm>
          <a:prstGeom prst="rect">
            <a:avLst/>
          </a:prstGeom>
          <a:solidFill>
            <a:schemeClr val="accent3"/>
          </a:solidFill>
          <a:ln>
            <a:noFill/>
          </a:ln>
          <a:extLst/>
        </p:spPr>
        <p:txBody>
          <a:bodyPr vert="horz" wrap="square" lIns="0" tIns="0" rIns="0" bIns="0" numCol="1" anchor="ctr" anchorCtr="0" compatLnSpc="1">
            <a:prstTxWarp prst="textNoShape">
              <a:avLst/>
            </a:prstTxWarp>
          </a:bodyPr>
          <a:lstStyle>
            <a:defPPr>
              <a:defRPr lang="en-GB"/>
            </a:defPPr>
            <a:lvl1pPr marL="0" algn="l" defTabSz="858979" rtl="0" eaLnBrk="1" latinLnBrk="0" hangingPunct="1">
              <a:defRPr sz="1300" kern="1200">
                <a:solidFill>
                  <a:schemeClr val="tx1"/>
                </a:solidFill>
                <a:latin typeface="+mn-lt"/>
                <a:ea typeface="+mn-ea"/>
                <a:cs typeface="+mn-cs"/>
              </a:defRPr>
            </a:lvl1pPr>
            <a:lvl2pPr marL="436334" algn="l" defTabSz="858979" rtl="0" eaLnBrk="1" latinLnBrk="0" hangingPunct="1">
              <a:defRPr sz="1300" kern="1200">
                <a:solidFill>
                  <a:schemeClr val="tx1"/>
                </a:solidFill>
                <a:latin typeface="+mn-lt"/>
                <a:ea typeface="+mn-ea"/>
                <a:cs typeface="+mn-cs"/>
              </a:defRPr>
            </a:lvl2pPr>
            <a:lvl3pPr marL="872667" algn="l" defTabSz="858979" rtl="0" eaLnBrk="1" latinLnBrk="0" hangingPunct="1">
              <a:defRPr sz="1300" kern="1200">
                <a:solidFill>
                  <a:schemeClr val="tx1"/>
                </a:solidFill>
                <a:latin typeface="+mn-lt"/>
                <a:ea typeface="+mn-ea"/>
                <a:cs typeface="+mn-cs"/>
              </a:defRPr>
            </a:lvl3pPr>
            <a:lvl4pPr marL="1309001" algn="l" defTabSz="858979" rtl="0" eaLnBrk="1" latinLnBrk="0" hangingPunct="1">
              <a:defRPr sz="1300" kern="1200">
                <a:solidFill>
                  <a:schemeClr val="tx1"/>
                </a:solidFill>
                <a:latin typeface="+mn-lt"/>
                <a:ea typeface="+mn-ea"/>
                <a:cs typeface="+mn-cs"/>
              </a:defRPr>
            </a:lvl4pPr>
            <a:lvl5pPr marL="1745334" algn="l" defTabSz="858979" rtl="0" eaLnBrk="1" latinLnBrk="0" hangingPunct="1">
              <a:defRPr sz="1300" kern="1200">
                <a:solidFill>
                  <a:schemeClr val="tx1"/>
                </a:solidFill>
                <a:latin typeface="+mn-lt"/>
                <a:ea typeface="+mn-ea"/>
                <a:cs typeface="+mn-cs"/>
              </a:defRPr>
            </a:lvl5pPr>
            <a:lvl6pPr marL="2181668" algn="l" defTabSz="858979" rtl="0" eaLnBrk="1" latinLnBrk="0" hangingPunct="1">
              <a:defRPr sz="1300" kern="1200">
                <a:solidFill>
                  <a:schemeClr val="tx1"/>
                </a:solidFill>
                <a:latin typeface="+mn-lt"/>
                <a:ea typeface="+mn-ea"/>
                <a:cs typeface="+mn-cs"/>
              </a:defRPr>
            </a:lvl6pPr>
            <a:lvl7pPr marL="2618001" algn="l" defTabSz="858979" rtl="0" eaLnBrk="1" latinLnBrk="0" hangingPunct="1">
              <a:defRPr sz="1300" kern="1200">
                <a:solidFill>
                  <a:schemeClr val="tx1"/>
                </a:solidFill>
                <a:latin typeface="+mn-lt"/>
                <a:ea typeface="+mn-ea"/>
                <a:cs typeface="+mn-cs"/>
              </a:defRPr>
            </a:lvl7pPr>
            <a:lvl8pPr marL="3054336" algn="l" defTabSz="858979" rtl="0" eaLnBrk="1" latinLnBrk="0" hangingPunct="1">
              <a:defRPr sz="1300" kern="1200">
                <a:solidFill>
                  <a:schemeClr val="tx1"/>
                </a:solidFill>
                <a:latin typeface="+mn-lt"/>
                <a:ea typeface="+mn-ea"/>
                <a:cs typeface="+mn-cs"/>
              </a:defRPr>
            </a:lvl8pPr>
            <a:lvl9pPr marL="3490669" algn="l" defTabSz="858979" rtl="0" eaLnBrk="1" latinLnBrk="0" hangingPunct="1">
              <a:defRPr sz="1300" kern="1200">
                <a:solidFill>
                  <a:schemeClr val="tx1"/>
                </a:solidFill>
                <a:latin typeface="+mn-lt"/>
                <a:ea typeface="+mn-ea"/>
                <a:cs typeface="+mn-cs"/>
              </a:defRPr>
            </a:lvl9pPr>
          </a:lstStyle>
          <a:p>
            <a:pPr marL="0" indent="0" algn="ctr">
              <a:lnSpc>
                <a:spcPct val="90000"/>
              </a:lnSpc>
              <a:buNone/>
            </a:pPr>
            <a:endParaRPr lang="en-GB" sz="700" dirty="0">
              <a:solidFill>
                <a:schemeClr val="bg1"/>
              </a:solidFill>
            </a:endParaRPr>
          </a:p>
        </p:txBody>
      </p:sp>
      <p:sp>
        <p:nvSpPr>
          <p:cNvPr id="2" name="Title 1"/>
          <p:cNvSpPr>
            <a:spLocks noGrp="1"/>
          </p:cNvSpPr>
          <p:nvPr>
            <p:ph type="title"/>
          </p:nvPr>
        </p:nvSpPr>
        <p:spPr bwMode="gray">
          <a:xfrm>
            <a:off x="450000" y="288000"/>
            <a:ext cx="5542813" cy="1512000"/>
          </a:xfrm>
        </p:spPr>
        <p:txBody>
          <a:bodyPr/>
          <a:lstStyle/>
          <a:p>
            <a:r>
              <a:rPr lang="en-US" smtClean="0"/>
              <a:t>Click to edit Master title style</a:t>
            </a:r>
            <a:endParaRPr lang="en-GB" dirty="0"/>
          </a:p>
        </p:txBody>
      </p:sp>
    </p:spTree>
    <p:extLst>
      <p:ext uri="{BB962C8B-B14F-4D97-AF65-F5344CB8AC3E}">
        <p14:creationId xmlns:p14="http://schemas.microsoft.com/office/powerpoint/2010/main" val="78480334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act x 1">
    <p:spTree>
      <p:nvGrpSpPr>
        <p:cNvPr id="1" name=""/>
        <p:cNvGrpSpPr/>
        <p:nvPr/>
      </p:nvGrpSpPr>
      <p:grpSpPr>
        <a:xfrm>
          <a:off x="0" y="0"/>
          <a:ext cx="0" cy="0"/>
          <a:chOff x="0" y="0"/>
          <a:chExt cx="0" cy="0"/>
        </a:xfrm>
      </p:grpSpPr>
      <p:sp>
        <p:nvSpPr>
          <p:cNvPr id="8" name="Colour Strip"/>
          <p:cNvSpPr/>
          <p:nvPr userDrawn="1"/>
        </p:nvSpPr>
        <p:spPr bwMode="gray">
          <a:xfrm>
            <a:off x="8982000" y="0"/>
            <a:ext cx="16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defPPr>
              <a:defRPr lang="en-GB"/>
            </a:defPPr>
            <a:lvl1pPr marL="0" algn="l" defTabSz="858979" rtl="0" eaLnBrk="1" latinLnBrk="0" hangingPunct="1">
              <a:defRPr sz="1300" kern="1200">
                <a:solidFill>
                  <a:schemeClr val="lt1"/>
                </a:solidFill>
                <a:latin typeface="+mn-lt"/>
                <a:ea typeface="+mn-ea"/>
                <a:cs typeface="+mn-cs"/>
              </a:defRPr>
            </a:lvl1pPr>
            <a:lvl2pPr marL="436334" algn="l" defTabSz="858979" rtl="0" eaLnBrk="1" latinLnBrk="0" hangingPunct="1">
              <a:defRPr sz="1300" kern="1200">
                <a:solidFill>
                  <a:schemeClr val="lt1"/>
                </a:solidFill>
                <a:latin typeface="+mn-lt"/>
                <a:ea typeface="+mn-ea"/>
                <a:cs typeface="+mn-cs"/>
              </a:defRPr>
            </a:lvl2pPr>
            <a:lvl3pPr marL="872667" algn="l" defTabSz="858979" rtl="0" eaLnBrk="1" latinLnBrk="0" hangingPunct="1">
              <a:defRPr sz="1300" kern="1200">
                <a:solidFill>
                  <a:schemeClr val="lt1"/>
                </a:solidFill>
                <a:latin typeface="+mn-lt"/>
                <a:ea typeface="+mn-ea"/>
                <a:cs typeface="+mn-cs"/>
              </a:defRPr>
            </a:lvl3pPr>
            <a:lvl4pPr marL="1309001" algn="l" defTabSz="858979" rtl="0" eaLnBrk="1" latinLnBrk="0" hangingPunct="1">
              <a:defRPr sz="1300" kern="1200">
                <a:solidFill>
                  <a:schemeClr val="lt1"/>
                </a:solidFill>
                <a:latin typeface="+mn-lt"/>
                <a:ea typeface="+mn-ea"/>
                <a:cs typeface="+mn-cs"/>
              </a:defRPr>
            </a:lvl4pPr>
            <a:lvl5pPr marL="1745334" algn="l" defTabSz="858979" rtl="0" eaLnBrk="1" latinLnBrk="0" hangingPunct="1">
              <a:defRPr sz="1300" kern="1200">
                <a:solidFill>
                  <a:schemeClr val="lt1"/>
                </a:solidFill>
                <a:latin typeface="+mn-lt"/>
                <a:ea typeface="+mn-ea"/>
                <a:cs typeface="+mn-cs"/>
              </a:defRPr>
            </a:lvl5pPr>
            <a:lvl6pPr marL="2181668" algn="l" defTabSz="858979" rtl="0" eaLnBrk="1" latinLnBrk="0" hangingPunct="1">
              <a:defRPr sz="1300" kern="1200">
                <a:solidFill>
                  <a:schemeClr val="lt1"/>
                </a:solidFill>
                <a:latin typeface="+mn-lt"/>
                <a:ea typeface="+mn-ea"/>
                <a:cs typeface="+mn-cs"/>
              </a:defRPr>
            </a:lvl6pPr>
            <a:lvl7pPr marL="2618001" algn="l" defTabSz="858979" rtl="0" eaLnBrk="1" latinLnBrk="0" hangingPunct="1">
              <a:defRPr sz="1300" kern="1200">
                <a:solidFill>
                  <a:schemeClr val="lt1"/>
                </a:solidFill>
                <a:latin typeface="+mn-lt"/>
                <a:ea typeface="+mn-ea"/>
                <a:cs typeface="+mn-cs"/>
              </a:defRPr>
            </a:lvl7pPr>
            <a:lvl8pPr marL="3054336" algn="l" defTabSz="858979" rtl="0" eaLnBrk="1" latinLnBrk="0" hangingPunct="1">
              <a:defRPr sz="1300" kern="1200">
                <a:solidFill>
                  <a:schemeClr val="lt1"/>
                </a:solidFill>
                <a:latin typeface="+mn-lt"/>
                <a:ea typeface="+mn-ea"/>
                <a:cs typeface="+mn-cs"/>
              </a:defRPr>
            </a:lvl8pPr>
            <a:lvl9pPr marL="3490669" algn="l" defTabSz="858979" rtl="0" eaLnBrk="1" latinLnBrk="0" hangingPunct="1">
              <a:defRPr sz="1300" kern="1200">
                <a:solidFill>
                  <a:schemeClr val="lt1"/>
                </a:solidFill>
                <a:latin typeface="+mn-lt"/>
                <a:ea typeface="+mn-ea"/>
                <a:cs typeface="+mn-cs"/>
              </a:defRPr>
            </a:lvl9pPr>
          </a:lstStyle>
          <a:p>
            <a:pPr marL="0" indent="0" algn="ctr">
              <a:buNone/>
            </a:pPr>
            <a:endParaRPr lang="en-GB" dirty="0" smtClean="0"/>
          </a:p>
        </p:txBody>
      </p:sp>
      <p:sp>
        <p:nvSpPr>
          <p:cNvPr id="14" name="Grey Box"/>
          <p:cNvSpPr/>
          <p:nvPr userDrawn="1"/>
        </p:nvSpPr>
        <p:spPr bwMode="gray">
          <a:xfrm>
            <a:off x="5706000" y="0"/>
            <a:ext cx="3276000" cy="6606000"/>
          </a:xfrm>
          <a:prstGeom prst="rect">
            <a:avLst/>
          </a:prstGeom>
          <a:solidFill>
            <a:srgbClr val="E3E3E3"/>
          </a:solidFill>
          <a:ln>
            <a:noFill/>
          </a:ln>
          <a:extLst/>
        </p:spPr>
        <p:txBody>
          <a:bodyPr vert="horz" wrap="square" lIns="0" tIns="0" rIns="0" bIns="0" numCol="1" anchor="ctr" anchorCtr="0" compatLnSpc="1">
            <a:prstTxWarp prst="textNoShape">
              <a:avLst/>
            </a:prstTxWarp>
          </a:bodyPr>
          <a:lstStyle>
            <a:defPPr>
              <a:defRPr lang="en-GB"/>
            </a:defPPr>
            <a:lvl1pPr marL="0" algn="l" defTabSz="858979" rtl="0" eaLnBrk="1" latinLnBrk="0" hangingPunct="1">
              <a:defRPr sz="1300" kern="1200">
                <a:solidFill>
                  <a:schemeClr val="tx1"/>
                </a:solidFill>
                <a:latin typeface="+mn-lt"/>
                <a:ea typeface="+mn-ea"/>
                <a:cs typeface="+mn-cs"/>
              </a:defRPr>
            </a:lvl1pPr>
            <a:lvl2pPr marL="436334" algn="l" defTabSz="858979" rtl="0" eaLnBrk="1" latinLnBrk="0" hangingPunct="1">
              <a:defRPr sz="1300" kern="1200">
                <a:solidFill>
                  <a:schemeClr val="tx1"/>
                </a:solidFill>
                <a:latin typeface="+mn-lt"/>
                <a:ea typeface="+mn-ea"/>
                <a:cs typeface="+mn-cs"/>
              </a:defRPr>
            </a:lvl2pPr>
            <a:lvl3pPr marL="872667" algn="l" defTabSz="858979" rtl="0" eaLnBrk="1" latinLnBrk="0" hangingPunct="1">
              <a:defRPr sz="1300" kern="1200">
                <a:solidFill>
                  <a:schemeClr val="tx1"/>
                </a:solidFill>
                <a:latin typeface="+mn-lt"/>
                <a:ea typeface="+mn-ea"/>
                <a:cs typeface="+mn-cs"/>
              </a:defRPr>
            </a:lvl3pPr>
            <a:lvl4pPr marL="1309001" algn="l" defTabSz="858979" rtl="0" eaLnBrk="1" latinLnBrk="0" hangingPunct="1">
              <a:defRPr sz="1300" kern="1200">
                <a:solidFill>
                  <a:schemeClr val="tx1"/>
                </a:solidFill>
                <a:latin typeface="+mn-lt"/>
                <a:ea typeface="+mn-ea"/>
                <a:cs typeface="+mn-cs"/>
              </a:defRPr>
            </a:lvl4pPr>
            <a:lvl5pPr marL="1745334" algn="l" defTabSz="858979" rtl="0" eaLnBrk="1" latinLnBrk="0" hangingPunct="1">
              <a:defRPr sz="1300" kern="1200">
                <a:solidFill>
                  <a:schemeClr val="tx1"/>
                </a:solidFill>
                <a:latin typeface="+mn-lt"/>
                <a:ea typeface="+mn-ea"/>
                <a:cs typeface="+mn-cs"/>
              </a:defRPr>
            </a:lvl5pPr>
            <a:lvl6pPr marL="2181668" algn="l" defTabSz="858979" rtl="0" eaLnBrk="1" latinLnBrk="0" hangingPunct="1">
              <a:defRPr sz="1300" kern="1200">
                <a:solidFill>
                  <a:schemeClr val="tx1"/>
                </a:solidFill>
                <a:latin typeface="+mn-lt"/>
                <a:ea typeface="+mn-ea"/>
                <a:cs typeface="+mn-cs"/>
              </a:defRPr>
            </a:lvl6pPr>
            <a:lvl7pPr marL="2618001" algn="l" defTabSz="858979" rtl="0" eaLnBrk="1" latinLnBrk="0" hangingPunct="1">
              <a:defRPr sz="1300" kern="1200">
                <a:solidFill>
                  <a:schemeClr val="tx1"/>
                </a:solidFill>
                <a:latin typeface="+mn-lt"/>
                <a:ea typeface="+mn-ea"/>
                <a:cs typeface="+mn-cs"/>
              </a:defRPr>
            </a:lvl7pPr>
            <a:lvl8pPr marL="3054336" algn="l" defTabSz="858979" rtl="0" eaLnBrk="1" latinLnBrk="0" hangingPunct="1">
              <a:defRPr sz="1300" kern="1200">
                <a:solidFill>
                  <a:schemeClr val="tx1"/>
                </a:solidFill>
                <a:latin typeface="+mn-lt"/>
                <a:ea typeface="+mn-ea"/>
                <a:cs typeface="+mn-cs"/>
              </a:defRPr>
            </a:lvl8pPr>
            <a:lvl9pPr marL="3490669" algn="l" defTabSz="858979" rtl="0" eaLnBrk="1" latinLnBrk="0" hangingPunct="1">
              <a:defRPr sz="1300" kern="1200">
                <a:solidFill>
                  <a:schemeClr val="tx1"/>
                </a:solidFill>
                <a:latin typeface="+mn-lt"/>
                <a:ea typeface="+mn-ea"/>
                <a:cs typeface="+mn-cs"/>
              </a:defRPr>
            </a:lvl9pPr>
          </a:lstStyle>
          <a:p>
            <a:pPr marL="0" indent="0" algn="ctr">
              <a:lnSpc>
                <a:spcPct val="90000"/>
              </a:lnSpc>
              <a:buNone/>
            </a:pPr>
            <a:endParaRPr lang="en-GB" sz="700" dirty="0"/>
          </a:p>
        </p:txBody>
      </p:sp>
      <p:sp>
        <p:nvSpPr>
          <p:cNvPr id="16" name="Content Placeholder 15"/>
          <p:cNvSpPr>
            <a:spLocks noGrp="1"/>
          </p:cNvSpPr>
          <p:nvPr>
            <p:ph sz="quarter" idx="13" hasCustomPrompt="1"/>
          </p:nvPr>
        </p:nvSpPr>
        <p:spPr bwMode="gray">
          <a:xfrm>
            <a:off x="450850" y="1873249"/>
            <a:ext cx="4968000" cy="4601649"/>
          </a:xfrm>
        </p:spPr>
        <p:txBody>
          <a:bodyPr/>
          <a:lstStyle>
            <a:lvl1pPr>
              <a:defRPr/>
            </a:lvl1pPr>
          </a:lstStyle>
          <a:p>
            <a:pPr lvl="0"/>
            <a:r>
              <a:rPr lang="en-GB" noProof="0" dirty="0" smtClean="0"/>
              <a:t>&lt;Insert bullets or format text with the buttons on the ‘Firm Tools’ ribbon&gt;</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a:p>
            <a:pPr lvl="5"/>
            <a:r>
              <a:rPr lang="en-US" noProof="0" dirty="0" smtClean="0"/>
              <a:t>Sixth level</a:t>
            </a:r>
          </a:p>
          <a:p>
            <a:pPr lvl="6"/>
            <a:r>
              <a:rPr lang="en-US" noProof="0" dirty="0" smtClean="0"/>
              <a:t>Seventh level</a:t>
            </a:r>
          </a:p>
          <a:p>
            <a:pPr lvl="7"/>
            <a:r>
              <a:rPr lang="en-US" noProof="0" dirty="0" smtClean="0"/>
              <a:t>Eighth level</a:t>
            </a:r>
          </a:p>
          <a:p>
            <a:pPr lvl="8"/>
            <a:r>
              <a:rPr lang="en-US" noProof="0" dirty="0" smtClean="0"/>
              <a:t>Ninth level</a:t>
            </a:r>
            <a:endParaRPr lang="en-US" noProof="0" dirty="0"/>
          </a:p>
        </p:txBody>
      </p:sp>
      <p:sp>
        <p:nvSpPr>
          <p:cNvPr id="6" name="Corner Box"/>
          <p:cNvSpPr/>
          <p:nvPr userDrawn="1"/>
        </p:nvSpPr>
        <p:spPr bwMode="gray">
          <a:xfrm>
            <a:off x="8982000" y="6552000"/>
            <a:ext cx="162000" cy="306000"/>
          </a:xfrm>
          <a:prstGeom prst="rect">
            <a:avLst/>
          </a:prstGeom>
          <a:solidFill>
            <a:schemeClr val="accent3"/>
          </a:solidFill>
          <a:ln>
            <a:noFill/>
          </a:ln>
          <a:extLst/>
        </p:spPr>
        <p:txBody>
          <a:bodyPr vert="horz" wrap="square" lIns="0" tIns="0" rIns="0" bIns="0" numCol="1" anchor="ctr" anchorCtr="0" compatLnSpc="1">
            <a:prstTxWarp prst="textNoShape">
              <a:avLst/>
            </a:prstTxWarp>
          </a:bodyPr>
          <a:lstStyle>
            <a:defPPr>
              <a:defRPr lang="en-GB"/>
            </a:defPPr>
            <a:lvl1pPr marL="0" algn="l" defTabSz="858979" rtl="0" eaLnBrk="1" latinLnBrk="0" hangingPunct="1">
              <a:defRPr sz="1300" kern="1200">
                <a:solidFill>
                  <a:schemeClr val="tx1"/>
                </a:solidFill>
                <a:latin typeface="+mn-lt"/>
                <a:ea typeface="+mn-ea"/>
                <a:cs typeface="+mn-cs"/>
              </a:defRPr>
            </a:lvl1pPr>
            <a:lvl2pPr marL="436334" algn="l" defTabSz="858979" rtl="0" eaLnBrk="1" latinLnBrk="0" hangingPunct="1">
              <a:defRPr sz="1300" kern="1200">
                <a:solidFill>
                  <a:schemeClr val="tx1"/>
                </a:solidFill>
                <a:latin typeface="+mn-lt"/>
                <a:ea typeface="+mn-ea"/>
                <a:cs typeface="+mn-cs"/>
              </a:defRPr>
            </a:lvl2pPr>
            <a:lvl3pPr marL="872667" algn="l" defTabSz="858979" rtl="0" eaLnBrk="1" latinLnBrk="0" hangingPunct="1">
              <a:defRPr sz="1300" kern="1200">
                <a:solidFill>
                  <a:schemeClr val="tx1"/>
                </a:solidFill>
                <a:latin typeface="+mn-lt"/>
                <a:ea typeface="+mn-ea"/>
                <a:cs typeface="+mn-cs"/>
              </a:defRPr>
            </a:lvl3pPr>
            <a:lvl4pPr marL="1309001" algn="l" defTabSz="858979" rtl="0" eaLnBrk="1" latinLnBrk="0" hangingPunct="1">
              <a:defRPr sz="1300" kern="1200">
                <a:solidFill>
                  <a:schemeClr val="tx1"/>
                </a:solidFill>
                <a:latin typeface="+mn-lt"/>
                <a:ea typeface="+mn-ea"/>
                <a:cs typeface="+mn-cs"/>
              </a:defRPr>
            </a:lvl4pPr>
            <a:lvl5pPr marL="1745334" algn="l" defTabSz="858979" rtl="0" eaLnBrk="1" latinLnBrk="0" hangingPunct="1">
              <a:defRPr sz="1300" kern="1200">
                <a:solidFill>
                  <a:schemeClr val="tx1"/>
                </a:solidFill>
                <a:latin typeface="+mn-lt"/>
                <a:ea typeface="+mn-ea"/>
                <a:cs typeface="+mn-cs"/>
              </a:defRPr>
            </a:lvl5pPr>
            <a:lvl6pPr marL="2181668" algn="l" defTabSz="858979" rtl="0" eaLnBrk="1" latinLnBrk="0" hangingPunct="1">
              <a:defRPr sz="1300" kern="1200">
                <a:solidFill>
                  <a:schemeClr val="tx1"/>
                </a:solidFill>
                <a:latin typeface="+mn-lt"/>
                <a:ea typeface="+mn-ea"/>
                <a:cs typeface="+mn-cs"/>
              </a:defRPr>
            </a:lvl6pPr>
            <a:lvl7pPr marL="2618001" algn="l" defTabSz="858979" rtl="0" eaLnBrk="1" latinLnBrk="0" hangingPunct="1">
              <a:defRPr sz="1300" kern="1200">
                <a:solidFill>
                  <a:schemeClr val="tx1"/>
                </a:solidFill>
                <a:latin typeface="+mn-lt"/>
                <a:ea typeface="+mn-ea"/>
                <a:cs typeface="+mn-cs"/>
              </a:defRPr>
            </a:lvl7pPr>
            <a:lvl8pPr marL="3054336" algn="l" defTabSz="858979" rtl="0" eaLnBrk="1" latinLnBrk="0" hangingPunct="1">
              <a:defRPr sz="1300" kern="1200">
                <a:solidFill>
                  <a:schemeClr val="tx1"/>
                </a:solidFill>
                <a:latin typeface="+mn-lt"/>
                <a:ea typeface="+mn-ea"/>
                <a:cs typeface="+mn-cs"/>
              </a:defRPr>
            </a:lvl8pPr>
            <a:lvl9pPr marL="3490669" algn="l" defTabSz="858979" rtl="0" eaLnBrk="1" latinLnBrk="0" hangingPunct="1">
              <a:defRPr sz="1300" kern="1200">
                <a:solidFill>
                  <a:schemeClr val="tx1"/>
                </a:solidFill>
                <a:latin typeface="+mn-lt"/>
                <a:ea typeface="+mn-ea"/>
                <a:cs typeface="+mn-cs"/>
              </a:defRPr>
            </a:lvl9pPr>
          </a:lstStyle>
          <a:p>
            <a:pPr marL="0" indent="0" algn="ctr">
              <a:lnSpc>
                <a:spcPct val="90000"/>
              </a:lnSpc>
              <a:buNone/>
            </a:pPr>
            <a:endParaRPr lang="en-GB" sz="700" dirty="0">
              <a:solidFill>
                <a:schemeClr val="bg1"/>
              </a:solidFill>
            </a:endParaRPr>
          </a:p>
        </p:txBody>
      </p:sp>
      <p:sp>
        <p:nvSpPr>
          <p:cNvPr id="2" name="Title 1"/>
          <p:cNvSpPr>
            <a:spLocks noGrp="1"/>
          </p:cNvSpPr>
          <p:nvPr>
            <p:ph type="title"/>
          </p:nvPr>
        </p:nvSpPr>
        <p:spPr bwMode="gray">
          <a:xfrm>
            <a:off x="449999" y="288000"/>
            <a:ext cx="4968000" cy="1512000"/>
          </a:xfrm>
        </p:spPr>
        <p:txBody>
          <a:bodyPr/>
          <a:lstStyle/>
          <a:p>
            <a:r>
              <a:rPr lang="en-US" smtClean="0"/>
              <a:t>Click to edit Master title style</a:t>
            </a:r>
            <a:endParaRPr lang="en-GB" dirty="0"/>
          </a:p>
        </p:txBody>
      </p:sp>
    </p:spTree>
    <p:extLst>
      <p:ext uri="{BB962C8B-B14F-4D97-AF65-F5344CB8AC3E}">
        <p14:creationId xmlns:p14="http://schemas.microsoft.com/office/powerpoint/2010/main" val="88497539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act x 2">
    <p:spTree>
      <p:nvGrpSpPr>
        <p:cNvPr id="1" name=""/>
        <p:cNvGrpSpPr/>
        <p:nvPr/>
      </p:nvGrpSpPr>
      <p:grpSpPr>
        <a:xfrm>
          <a:off x="0" y="0"/>
          <a:ext cx="0" cy="0"/>
          <a:chOff x="0" y="0"/>
          <a:chExt cx="0" cy="0"/>
        </a:xfrm>
      </p:grpSpPr>
      <p:sp>
        <p:nvSpPr>
          <p:cNvPr id="15" name="Grey Box"/>
          <p:cNvSpPr/>
          <p:nvPr userDrawn="1"/>
        </p:nvSpPr>
        <p:spPr bwMode="gray">
          <a:xfrm>
            <a:off x="2934000" y="0"/>
            <a:ext cx="6048000" cy="6606000"/>
          </a:xfrm>
          <a:prstGeom prst="rect">
            <a:avLst/>
          </a:prstGeom>
          <a:solidFill>
            <a:srgbClr val="E3E3E3"/>
          </a:solidFill>
          <a:ln>
            <a:noFill/>
          </a:ln>
          <a:extLst/>
        </p:spPr>
        <p:txBody>
          <a:bodyPr vert="horz" wrap="square" lIns="0" tIns="0" rIns="0" bIns="0" numCol="1" anchor="ctr" anchorCtr="0" compatLnSpc="1">
            <a:prstTxWarp prst="textNoShape">
              <a:avLst/>
            </a:prstTxWarp>
          </a:bodyPr>
          <a:lstStyle/>
          <a:p>
            <a:pPr marL="0" lvl="0" indent="0" algn="ctr" defTabSz="858979">
              <a:lnSpc>
                <a:spcPct val="90000"/>
              </a:lnSpc>
              <a:buNone/>
            </a:pPr>
            <a:endParaRPr lang="en-GB" sz="700" dirty="0"/>
          </a:p>
        </p:txBody>
      </p:sp>
      <p:sp>
        <p:nvSpPr>
          <p:cNvPr id="8" name="Colour Strip"/>
          <p:cNvSpPr/>
          <p:nvPr userDrawn="1"/>
        </p:nvSpPr>
        <p:spPr bwMode="gray">
          <a:xfrm>
            <a:off x="8982000" y="0"/>
            <a:ext cx="16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defPPr>
              <a:defRPr lang="en-GB"/>
            </a:defPPr>
            <a:lvl1pPr marL="0" algn="l" defTabSz="858979" rtl="0" eaLnBrk="1" latinLnBrk="0" hangingPunct="1">
              <a:defRPr sz="1300" kern="1200">
                <a:solidFill>
                  <a:schemeClr val="lt1"/>
                </a:solidFill>
                <a:latin typeface="+mn-lt"/>
                <a:ea typeface="+mn-ea"/>
                <a:cs typeface="+mn-cs"/>
              </a:defRPr>
            </a:lvl1pPr>
            <a:lvl2pPr marL="436334" algn="l" defTabSz="858979" rtl="0" eaLnBrk="1" latinLnBrk="0" hangingPunct="1">
              <a:defRPr sz="1300" kern="1200">
                <a:solidFill>
                  <a:schemeClr val="lt1"/>
                </a:solidFill>
                <a:latin typeface="+mn-lt"/>
                <a:ea typeface="+mn-ea"/>
                <a:cs typeface="+mn-cs"/>
              </a:defRPr>
            </a:lvl2pPr>
            <a:lvl3pPr marL="872667" algn="l" defTabSz="858979" rtl="0" eaLnBrk="1" latinLnBrk="0" hangingPunct="1">
              <a:defRPr sz="1300" kern="1200">
                <a:solidFill>
                  <a:schemeClr val="lt1"/>
                </a:solidFill>
                <a:latin typeface="+mn-lt"/>
                <a:ea typeface="+mn-ea"/>
                <a:cs typeface="+mn-cs"/>
              </a:defRPr>
            </a:lvl3pPr>
            <a:lvl4pPr marL="1309001" algn="l" defTabSz="858979" rtl="0" eaLnBrk="1" latinLnBrk="0" hangingPunct="1">
              <a:defRPr sz="1300" kern="1200">
                <a:solidFill>
                  <a:schemeClr val="lt1"/>
                </a:solidFill>
                <a:latin typeface="+mn-lt"/>
                <a:ea typeface="+mn-ea"/>
                <a:cs typeface="+mn-cs"/>
              </a:defRPr>
            </a:lvl4pPr>
            <a:lvl5pPr marL="1745334" algn="l" defTabSz="858979" rtl="0" eaLnBrk="1" latinLnBrk="0" hangingPunct="1">
              <a:defRPr sz="1300" kern="1200">
                <a:solidFill>
                  <a:schemeClr val="lt1"/>
                </a:solidFill>
                <a:latin typeface="+mn-lt"/>
                <a:ea typeface="+mn-ea"/>
                <a:cs typeface="+mn-cs"/>
              </a:defRPr>
            </a:lvl5pPr>
            <a:lvl6pPr marL="2181668" algn="l" defTabSz="858979" rtl="0" eaLnBrk="1" latinLnBrk="0" hangingPunct="1">
              <a:defRPr sz="1300" kern="1200">
                <a:solidFill>
                  <a:schemeClr val="lt1"/>
                </a:solidFill>
                <a:latin typeface="+mn-lt"/>
                <a:ea typeface="+mn-ea"/>
                <a:cs typeface="+mn-cs"/>
              </a:defRPr>
            </a:lvl6pPr>
            <a:lvl7pPr marL="2618001" algn="l" defTabSz="858979" rtl="0" eaLnBrk="1" latinLnBrk="0" hangingPunct="1">
              <a:defRPr sz="1300" kern="1200">
                <a:solidFill>
                  <a:schemeClr val="lt1"/>
                </a:solidFill>
                <a:latin typeface="+mn-lt"/>
                <a:ea typeface="+mn-ea"/>
                <a:cs typeface="+mn-cs"/>
              </a:defRPr>
            </a:lvl7pPr>
            <a:lvl8pPr marL="3054336" algn="l" defTabSz="858979" rtl="0" eaLnBrk="1" latinLnBrk="0" hangingPunct="1">
              <a:defRPr sz="1300" kern="1200">
                <a:solidFill>
                  <a:schemeClr val="lt1"/>
                </a:solidFill>
                <a:latin typeface="+mn-lt"/>
                <a:ea typeface="+mn-ea"/>
                <a:cs typeface="+mn-cs"/>
              </a:defRPr>
            </a:lvl8pPr>
            <a:lvl9pPr marL="3490669" algn="l" defTabSz="858979" rtl="0" eaLnBrk="1" latinLnBrk="0" hangingPunct="1">
              <a:defRPr sz="1300" kern="1200">
                <a:solidFill>
                  <a:schemeClr val="lt1"/>
                </a:solidFill>
                <a:latin typeface="+mn-lt"/>
                <a:ea typeface="+mn-ea"/>
                <a:cs typeface="+mn-cs"/>
              </a:defRPr>
            </a:lvl9pPr>
          </a:lstStyle>
          <a:p>
            <a:pPr marL="0" indent="0" algn="ctr">
              <a:buNone/>
            </a:pPr>
            <a:endParaRPr lang="en-GB" dirty="0" smtClean="0"/>
          </a:p>
        </p:txBody>
      </p:sp>
      <p:sp>
        <p:nvSpPr>
          <p:cNvPr id="14" name="Content Placeholder 13"/>
          <p:cNvSpPr>
            <a:spLocks noGrp="1"/>
          </p:cNvSpPr>
          <p:nvPr>
            <p:ph sz="quarter" idx="13" hasCustomPrompt="1"/>
          </p:nvPr>
        </p:nvSpPr>
        <p:spPr bwMode="gray">
          <a:xfrm>
            <a:off x="450850" y="1873249"/>
            <a:ext cx="2196000" cy="4601649"/>
          </a:xfrm>
        </p:spPr>
        <p:txBody>
          <a:bodyPr/>
          <a:lstStyle>
            <a:lvl1pPr>
              <a:defRPr baseline="0"/>
            </a:lvl1pPr>
          </a:lstStyle>
          <a:p>
            <a:pPr lvl="0"/>
            <a:r>
              <a:rPr lang="en-GB" noProof="0" dirty="0" smtClean="0"/>
              <a:t>&lt;Insert bullets or format text with the buttons on the ‘Firm Tools’ ribbon&gt;</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a:p>
            <a:pPr lvl="5"/>
            <a:r>
              <a:rPr lang="en-US" noProof="0" dirty="0" smtClean="0"/>
              <a:t>Sixth level</a:t>
            </a:r>
          </a:p>
          <a:p>
            <a:pPr lvl="6"/>
            <a:r>
              <a:rPr lang="en-US" noProof="0" dirty="0" smtClean="0"/>
              <a:t>Seventh level</a:t>
            </a:r>
          </a:p>
          <a:p>
            <a:pPr lvl="7"/>
            <a:r>
              <a:rPr lang="en-US" noProof="0" dirty="0" smtClean="0"/>
              <a:t>Eighth level</a:t>
            </a:r>
          </a:p>
          <a:p>
            <a:pPr lvl="8"/>
            <a:r>
              <a:rPr lang="en-US" noProof="0" dirty="0" smtClean="0"/>
              <a:t>Ninth level</a:t>
            </a:r>
            <a:endParaRPr lang="en-US" noProof="0" dirty="0"/>
          </a:p>
        </p:txBody>
      </p:sp>
      <p:sp>
        <p:nvSpPr>
          <p:cNvPr id="6" name="Corner Box"/>
          <p:cNvSpPr/>
          <p:nvPr userDrawn="1"/>
        </p:nvSpPr>
        <p:spPr bwMode="gray">
          <a:xfrm>
            <a:off x="8982000" y="6552000"/>
            <a:ext cx="162000" cy="306000"/>
          </a:xfrm>
          <a:prstGeom prst="rect">
            <a:avLst/>
          </a:prstGeom>
          <a:solidFill>
            <a:schemeClr val="accent3"/>
          </a:solidFill>
          <a:ln>
            <a:noFill/>
          </a:ln>
          <a:extLst/>
        </p:spPr>
        <p:txBody>
          <a:bodyPr vert="horz" wrap="square" lIns="0" tIns="0" rIns="0" bIns="0" numCol="1" anchor="ctr" anchorCtr="0" compatLnSpc="1">
            <a:prstTxWarp prst="textNoShape">
              <a:avLst/>
            </a:prstTxWarp>
          </a:bodyPr>
          <a:lstStyle>
            <a:defPPr>
              <a:defRPr lang="en-GB"/>
            </a:defPPr>
            <a:lvl1pPr marL="0" algn="l" defTabSz="858979" rtl="0" eaLnBrk="1" latinLnBrk="0" hangingPunct="1">
              <a:defRPr sz="1300" kern="1200">
                <a:solidFill>
                  <a:schemeClr val="tx1"/>
                </a:solidFill>
                <a:latin typeface="+mn-lt"/>
                <a:ea typeface="+mn-ea"/>
                <a:cs typeface="+mn-cs"/>
              </a:defRPr>
            </a:lvl1pPr>
            <a:lvl2pPr marL="436334" algn="l" defTabSz="858979" rtl="0" eaLnBrk="1" latinLnBrk="0" hangingPunct="1">
              <a:defRPr sz="1300" kern="1200">
                <a:solidFill>
                  <a:schemeClr val="tx1"/>
                </a:solidFill>
                <a:latin typeface="+mn-lt"/>
                <a:ea typeface="+mn-ea"/>
                <a:cs typeface="+mn-cs"/>
              </a:defRPr>
            </a:lvl2pPr>
            <a:lvl3pPr marL="872667" algn="l" defTabSz="858979" rtl="0" eaLnBrk="1" latinLnBrk="0" hangingPunct="1">
              <a:defRPr sz="1300" kern="1200">
                <a:solidFill>
                  <a:schemeClr val="tx1"/>
                </a:solidFill>
                <a:latin typeface="+mn-lt"/>
                <a:ea typeface="+mn-ea"/>
                <a:cs typeface="+mn-cs"/>
              </a:defRPr>
            </a:lvl3pPr>
            <a:lvl4pPr marL="1309001" algn="l" defTabSz="858979" rtl="0" eaLnBrk="1" latinLnBrk="0" hangingPunct="1">
              <a:defRPr sz="1300" kern="1200">
                <a:solidFill>
                  <a:schemeClr val="tx1"/>
                </a:solidFill>
                <a:latin typeface="+mn-lt"/>
                <a:ea typeface="+mn-ea"/>
                <a:cs typeface="+mn-cs"/>
              </a:defRPr>
            </a:lvl4pPr>
            <a:lvl5pPr marL="1745334" algn="l" defTabSz="858979" rtl="0" eaLnBrk="1" latinLnBrk="0" hangingPunct="1">
              <a:defRPr sz="1300" kern="1200">
                <a:solidFill>
                  <a:schemeClr val="tx1"/>
                </a:solidFill>
                <a:latin typeface="+mn-lt"/>
                <a:ea typeface="+mn-ea"/>
                <a:cs typeface="+mn-cs"/>
              </a:defRPr>
            </a:lvl5pPr>
            <a:lvl6pPr marL="2181668" algn="l" defTabSz="858979" rtl="0" eaLnBrk="1" latinLnBrk="0" hangingPunct="1">
              <a:defRPr sz="1300" kern="1200">
                <a:solidFill>
                  <a:schemeClr val="tx1"/>
                </a:solidFill>
                <a:latin typeface="+mn-lt"/>
                <a:ea typeface="+mn-ea"/>
                <a:cs typeface="+mn-cs"/>
              </a:defRPr>
            </a:lvl6pPr>
            <a:lvl7pPr marL="2618001" algn="l" defTabSz="858979" rtl="0" eaLnBrk="1" latinLnBrk="0" hangingPunct="1">
              <a:defRPr sz="1300" kern="1200">
                <a:solidFill>
                  <a:schemeClr val="tx1"/>
                </a:solidFill>
                <a:latin typeface="+mn-lt"/>
                <a:ea typeface="+mn-ea"/>
                <a:cs typeface="+mn-cs"/>
              </a:defRPr>
            </a:lvl7pPr>
            <a:lvl8pPr marL="3054336" algn="l" defTabSz="858979" rtl="0" eaLnBrk="1" latinLnBrk="0" hangingPunct="1">
              <a:defRPr sz="1300" kern="1200">
                <a:solidFill>
                  <a:schemeClr val="tx1"/>
                </a:solidFill>
                <a:latin typeface="+mn-lt"/>
                <a:ea typeface="+mn-ea"/>
                <a:cs typeface="+mn-cs"/>
              </a:defRPr>
            </a:lvl8pPr>
            <a:lvl9pPr marL="3490669" algn="l" defTabSz="858979" rtl="0" eaLnBrk="1" latinLnBrk="0" hangingPunct="1">
              <a:defRPr sz="1300" kern="1200">
                <a:solidFill>
                  <a:schemeClr val="tx1"/>
                </a:solidFill>
                <a:latin typeface="+mn-lt"/>
                <a:ea typeface="+mn-ea"/>
                <a:cs typeface="+mn-cs"/>
              </a:defRPr>
            </a:lvl9pPr>
          </a:lstStyle>
          <a:p>
            <a:pPr marL="0" indent="0" algn="ctr">
              <a:lnSpc>
                <a:spcPct val="90000"/>
              </a:lnSpc>
              <a:buNone/>
            </a:pPr>
            <a:endParaRPr lang="en-GB" sz="700" dirty="0">
              <a:solidFill>
                <a:schemeClr val="bg1"/>
              </a:solidFill>
            </a:endParaRPr>
          </a:p>
        </p:txBody>
      </p:sp>
      <p:sp>
        <p:nvSpPr>
          <p:cNvPr id="2" name="Title 1"/>
          <p:cNvSpPr>
            <a:spLocks noGrp="1"/>
          </p:cNvSpPr>
          <p:nvPr>
            <p:ph type="title"/>
          </p:nvPr>
        </p:nvSpPr>
        <p:spPr bwMode="gray">
          <a:xfrm>
            <a:off x="450001" y="288000"/>
            <a:ext cx="2196000" cy="1512000"/>
          </a:xfrm>
        </p:spPr>
        <p:txBody>
          <a:bodyPr/>
          <a:lstStyle/>
          <a:p>
            <a:r>
              <a:rPr lang="en-US" smtClean="0"/>
              <a:t>Click to edit Master title style</a:t>
            </a:r>
            <a:endParaRPr lang="en-GB" dirty="0"/>
          </a:p>
        </p:txBody>
      </p:sp>
    </p:spTree>
    <p:extLst>
      <p:ext uri="{BB962C8B-B14F-4D97-AF65-F5344CB8AC3E}">
        <p14:creationId xmlns:p14="http://schemas.microsoft.com/office/powerpoint/2010/main" val="38805956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450000" y="288000"/>
            <a:ext cx="8244000" cy="1512000"/>
          </a:xfrm>
          <a:prstGeom prst="rect">
            <a:avLst/>
          </a:prstGeom>
        </p:spPr>
        <p:txBody>
          <a:bodyPr vert="horz" lIns="0" tIns="0" rIns="0" bIns="0" rtlCol="0" anchor="ctr">
            <a:noAutofit/>
          </a:bodyPr>
          <a:lstStyle/>
          <a:p>
            <a:r>
              <a:rPr lang="en-US" noProof="0" dirty="0" smtClean="0"/>
              <a:t>&lt;Insert title&gt;</a:t>
            </a:r>
            <a:endParaRPr lang="en-US" noProof="0" dirty="0"/>
          </a:p>
        </p:txBody>
      </p:sp>
      <p:sp>
        <p:nvSpPr>
          <p:cNvPr id="112" name="Footer Strip"/>
          <p:cNvSpPr/>
          <p:nvPr/>
        </p:nvSpPr>
        <p:spPr bwMode="gray">
          <a:xfrm>
            <a:off x="0" y="6554381"/>
            <a:ext cx="9144000" cy="306000"/>
          </a:xfrm>
          <a:prstGeom prst="rect">
            <a:avLst/>
          </a:prstGeom>
          <a:solidFill>
            <a:srgbClr val="E3E3E3"/>
          </a:solidFill>
          <a:ln>
            <a:noFill/>
          </a:ln>
          <a:extLst/>
        </p:spPr>
        <p:txBody>
          <a:bodyPr vert="horz" wrap="square" lIns="0" tIns="0" rIns="0" bIns="0" numCol="1" anchor="ctr" anchorCtr="0" compatLnSpc="1">
            <a:prstTxWarp prst="textNoShape">
              <a:avLst/>
            </a:prstTxWarp>
          </a:bodyPr>
          <a:lstStyle>
            <a:defPPr>
              <a:defRPr lang="en-GB"/>
            </a:defPPr>
            <a:lvl1pPr marL="0" algn="l" defTabSz="858979" rtl="0" eaLnBrk="1" latinLnBrk="0" hangingPunct="1">
              <a:defRPr sz="1300" kern="1200">
                <a:solidFill>
                  <a:schemeClr val="tx1"/>
                </a:solidFill>
                <a:latin typeface="+mn-lt"/>
                <a:ea typeface="+mn-ea"/>
                <a:cs typeface="+mn-cs"/>
              </a:defRPr>
            </a:lvl1pPr>
            <a:lvl2pPr marL="436334" algn="l" defTabSz="858979" rtl="0" eaLnBrk="1" latinLnBrk="0" hangingPunct="1">
              <a:defRPr sz="1300" kern="1200">
                <a:solidFill>
                  <a:schemeClr val="tx1"/>
                </a:solidFill>
                <a:latin typeface="+mn-lt"/>
                <a:ea typeface="+mn-ea"/>
                <a:cs typeface="+mn-cs"/>
              </a:defRPr>
            </a:lvl2pPr>
            <a:lvl3pPr marL="872667" algn="l" defTabSz="858979" rtl="0" eaLnBrk="1" latinLnBrk="0" hangingPunct="1">
              <a:defRPr sz="1300" kern="1200">
                <a:solidFill>
                  <a:schemeClr val="tx1"/>
                </a:solidFill>
                <a:latin typeface="+mn-lt"/>
                <a:ea typeface="+mn-ea"/>
                <a:cs typeface="+mn-cs"/>
              </a:defRPr>
            </a:lvl3pPr>
            <a:lvl4pPr marL="1309001" algn="l" defTabSz="858979" rtl="0" eaLnBrk="1" latinLnBrk="0" hangingPunct="1">
              <a:defRPr sz="1300" kern="1200">
                <a:solidFill>
                  <a:schemeClr val="tx1"/>
                </a:solidFill>
                <a:latin typeface="+mn-lt"/>
                <a:ea typeface="+mn-ea"/>
                <a:cs typeface="+mn-cs"/>
              </a:defRPr>
            </a:lvl4pPr>
            <a:lvl5pPr marL="1745334" algn="l" defTabSz="858979" rtl="0" eaLnBrk="1" latinLnBrk="0" hangingPunct="1">
              <a:defRPr sz="1300" kern="1200">
                <a:solidFill>
                  <a:schemeClr val="tx1"/>
                </a:solidFill>
                <a:latin typeface="+mn-lt"/>
                <a:ea typeface="+mn-ea"/>
                <a:cs typeface="+mn-cs"/>
              </a:defRPr>
            </a:lvl5pPr>
            <a:lvl6pPr marL="2181668" algn="l" defTabSz="858979" rtl="0" eaLnBrk="1" latinLnBrk="0" hangingPunct="1">
              <a:defRPr sz="1300" kern="1200">
                <a:solidFill>
                  <a:schemeClr val="tx1"/>
                </a:solidFill>
                <a:latin typeface="+mn-lt"/>
                <a:ea typeface="+mn-ea"/>
                <a:cs typeface="+mn-cs"/>
              </a:defRPr>
            </a:lvl6pPr>
            <a:lvl7pPr marL="2618001" algn="l" defTabSz="858979" rtl="0" eaLnBrk="1" latinLnBrk="0" hangingPunct="1">
              <a:defRPr sz="1300" kern="1200">
                <a:solidFill>
                  <a:schemeClr val="tx1"/>
                </a:solidFill>
                <a:latin typeface="+mn-lt"/>
                <a:ea typeface="+mn-ea"/>
                <a:cs typeface="+mn-cs"/>
              </a:defRPr>
            </a:lvl7pPr>
            <a:lvl8pPr marL="3054336" algn="l" defTabSz="858979" rtl="0" eaLnBrk="1" latinLnBrk="0" hangingPunct="1">
              <a:defRPr sz="1300" kern="1200">
                <a:solidFill>
                  <a:schemeClr val="tx1"/>
                </a:solidFill>
                <a:latin typeface="+mn-lt"/>
                <a:ea typeface="+mn-ea"/>
                <a:cs typeface="+mn-cs"/>
              </a:defRPr>
            </a:lvl8pPr>
            <a:lvl9pPr marL="3490669" algn="l" defTabSz="858979" rtl="0" eaLnBrk="1" latinLnBrk="0" hangingPunct="1">
              <a:defRPr sz="1300" kern="1200">
                <a:solidFill>
                  <a:schemeClr val="tx1"/>
                </a:solidFill>
                <a:latin typeface="+mn-lt"/>
                <a:ea typeface="+mn-ea"/>
                <a:cs typeface="+mn-cs"/>
              </a:defRPr>
            </a:lvl9pPr>
          </a:lstStyle>
          <a:p>
            <a:pPr algn="ctr">
              <a:lnSpc>
                <a:spcPct val="90000"/>
              </a:lnSpc>
            </a:pPr>
            <a:endParaRPr lang="en-GB" sz="700" dirty="0"/>
          </a:p>
        </p:txBody>
      </p:sp>
      <p:sp>
        <p:nvSpPr>
          <p:cNvPr id="3" name="ctsMasterTextPlaceholder"/>
          <p:cNvSpPr>
            <a:spLocks noGrp="1"/>
          </p:cNvSpPr>
          <p:nvPr>
            <p:ph type="body" idx="1"/>
          </p:nvPr>
        </p:nvSpPr>
        <p:spPr bwMode="gray">
          <a:xfrm>
            <a:off x="450848" y="1874733"/>
            <a:ext cx="8244000" cy="4607029"/>
          </a:xfrm>
          <a:prstGeom prst="rect">
            <a:avLst/>
          </a:prstGeom>
        </p:spPr>
        <p:txBody>
          <a:bodyPr vert="horz" lIns="0" tIns="0" rIns="0" bIns="0" rtlCol="0">
            <a:noAutofit/>
          </a:bodyPr>
          <a:lstStyle/>
          <a:p>
            <a:pPr lvl="0"/>
            <a:r>
              <a:rPr lang="en-GB" noProof="0" dirty="0" smtClean="0"/>
              <a:t>&lt;Insert bullets or format text with the buttons on the ‘Firm Tools’ ribbon&gt;</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a:p>
            <a:pPr lvl="5"/>
            <a:r>
              <a:rPr lang="en-US" noProof="0" dirty="0" smtClean="0"/>
              <a:t>Sixth level</a:t>
            </a:r>
          </a:p>
          <a:p>
            <a:pPr lvl="6"/>
            <a:r>
              <a:rPr lang="en-US" noProof="0" dirty="0" smtClean="0"/>
              <a:t>Seventh level</a:t>
            </a:r>
          </a:p>
          <a:p>
            <a:pPr lvl="7"/>
            <a:r>
              <a:rPr lang="en-US" noProof="0" dirty="0" smtClean="0"/>
              <a:t>Eighth level</a:t>
            </a:r>
          </a:p>
          <a:p>
            <a:pPr lvl="8"/>
            <a:r>
              <a:rPr lang="en-US" noProof="0" dirty="0" smtClean="0"/>
              <a:t>Ninth level</a:t>
            </a:r>
            <a:endParaRPr lang="en-US" noProof="0" dirty="0"/>
          </a:p>
        </p:txBody>
      </p:sp>
      <p:sp>
        <p:nvSpPr>
          <p:cNvPr id="114" name="ctsScreenWeb"/>
          <p:cNvSpPr>
            <a:spLocks noGrp="1"/>
          </p:cNvSpPr>
          <p:nvPr/>
        </p:nvSpPr>
        <p:spPr bwMode="gray">
          <a:xfrm>
            <a:off x="439424" y="6628056"/>
            <a:ext cx="1080000" cy="153888"/>
          </a:xfrm>
          <a:prstGeom prst="rect">
            <a:avLst/>
          </a:prstGeom>
        </p:spPr>
        <p:txBody>
          <a:bodyPr vert="horz" wrap="none" lIns="0" tIns="0" rIns="0" bIns="0" rtlCol="0" anchor="ctr" anchorCtr="0">
            <a:noAutofit/>
          </a:bodyPr>
          <a:lstStyle>
            <a:defPPr>
              <a:defRPr lang="en-GB"/>
            </a:defPPr>
            <a:lvl1pPr marL="0" algn="l" defTabSz="858979" rtl="0" eaLnBrk="1" latinLnBrk="0" hangingPunct="1">
              <a:defRPr sz="900" kern="1200">
                <a:solidFill>
                  <a:schemeClr val="bg2"/>
                </a:solidFill>
                <a:latin typeface="+mn-lt"/>
                <a:ea typeface="+mn-ea"/>
                <a:cs typeface="+mn-cs"/>
              </a:defRPr>
            </a:lvl1pPr>
            <a:lvl2pPr marL="436334" algn="l" defTabSz="858979" rtl="0" eaLnBrk="1" latinLnBrk="0" hangingPunct="1">
              <a:defRPr sz="1300" kern="1200">
                <a:solidFill>
                  <a:schemeClr val="tx1"/>
                </a:solidFill>
                <a:latin typeface="+mn-lt"/>
                <a:ea typeface="+mn-ea"/>
                <a:cs typeface="+mn-cs"/>
              </a:defRPr>
            </a:lvl2pPr>
            <a:lvl3pPr marL="872667" algn="l" defTabSz="858979" rtl="0" eaLnBrk="1" latinLnBrk="0" hangingPunct="1">
              <a:defRPr sz="1300" kern="1200">
                <a:solidFill>
                  <a:schemeClr val="tx1"/>
                </a:solidFill>
                <a:latin typeface="+mn-lt"/>
                <a:ea typeface="+mn-ea"/>
                <a:cs typeface="+mn-cs"/>
              </a:defRPr>
            </a:lvl3pPr>
            <a:lvl4pPr marL="1309001" algn="l" defTabSz="858979" rtl="0" eaLnBrk="1" latinLnBrk="0" hangingPunct="1">
              <a:defRPr sz="1300" kern="1200">
                <a:solidFill>
                  <a:schemeClr val="tx1"/>
                </a:solidFill>
                <a:latin typeface="+mn-lt"/>
                <a:ea typeface="+mn-ea"/>
                <a:cs typeface="+mn-cs"/>
              </a:defRPr>
            </a:lvl4pPr>
            <a:lvl5pPr marL="1745334" algn="l" defTabSz="858979" rtl="0" eaLnBrk="1" latinLnBrk="0" hangingPunct="1">
              <a:defRPr sz="1300" kern="1200">
                <a:solidFill>
                  <a:schemeClr val="tx1"/>
                </a:solidFill>
                <a:latin typeface="+mn-lt"/>
                <a:ea typeface="+mn-ea"/>
                <a:cs typeface="+mn-cs"/>
              </a:defRPr>
            </a:lvl5pPr>
            <a:lvl6pPr marL="2181668" algn="l" defTabSz="858979" rtl="0" eaLnBrk="1" latinLnBrk="0" hangingPunct="1">
              <a:defRPr sz="1300" kern="1200">
                <a:solidFill>
                  <a:schemeClr val="tx1"/>
                </a:solidFill>
                <a:latin typeface="+mn-lt"/>
                <a:ea typeface="+mn-ea"/>
                <a:cs typeface="+mn-cs"/>
              </a:defRPr>
            </a:lvl6pPr>
            <a:lvl7pPr marL="2618001" algn="l" defTabSz="858979" rtl="0" eaLnBrk="1" latinLnBrk="0" hangingPunct="1">
              <a:defRPr sz="1300" kern="1200">
                <a:solidFill>
                  <a:schemeClr val="tx1"/>
                </a:solidFill>
                <a:latin typeface="+mn-lt"/>
                <a:ea typeface="+mn-ea"/>
                <a:cs typeface="+mn-cs"/>
              </a:defRPr>
            </a:lvl7pPr>
            <a:lvl8pPr marL="3054336" algn="l" defTabSz="858979" rtl="0" eaLnBrk="1" latinLnBrk="0" hangingPunct="1">
              <a:defRPr sz="1300" kern="1200">
                <a:solidFill>
                  <a:schemeClr val="tx1"/>
                </a:solidFill>
                <a:latin typeface="+mn-lt"/>
                <a:ea typeface="+mn-ea"/>
                <a:cs typeface="+mn-cs"/>
              </a:defRPr>
            </a:lvl8pPr>
            <a:lvl9pPr marL="3490669" algn="l" defTabSz="858979" rtl="0" eaLnBrk="1" latinLnBrk="0" hangingPunct="1">
              <a:defRPr sz="1300" kern="1200">
                <a:solidFill>
                  <a:schemeClr val="tx1"/>
                </a:solidFill>
                <a:latin typeface="+mn-lt"/>
                <a:ea typeface="+mn-ea"/>
                <a:cs typeface="+mn-cs"/>
              </a:defRPr>
            </a:lvl9pPr>
          </a:lstStyle>
          <a:p>
            <a:pPr marL="0" indent="0">
              <a:buNone/>
            </a:pPr>
            <a:r>
              <a:rPr lang="en-GB" sz="1000" dirty="0" smtClean="0">
                <a:solidFill>
                  <a:schemeClr val="tx2"/>
                </a:solidFill>
              </a:rPr>
              <a:t>www.dlapiper.com</a:t>
            </a:r>
            <a:endParaRPr lang="en-GB" sz="1000" dirty="0">
              <a:solidFill>
                <a:schemeClr val="tx2"/>
              </a:solidFill>
            </a:endParaRPr>
          </a:p>
        </p:txBody>
      </p:sp>
      <p:sp>
        <p:nvSpPr>
          <p:cNvPr id="107" name="ctsSlideNumber"/>
          <p:cNvSpPr txBox="1">
            <a:spLocks/>
          </p:cNvSpPr>
          <p:nvPr/>
        </p:nvSpPr>
        <p:spPr bwMode="gray">
          <a:xfrm>
            <a:off x="8521424" y="6624000"/>
            <a:ext cx="288000" cy="162000"/>
          </a:xfrm>
          <a:prstGeom prst="rect">
            <a:avLst/>
          </a:prstGeom>
        </p:spPr>
        <p:txBody>
          <a:bodyPr vert="horz" wrap="none" lIns="0" tIns="0" rIns="0" bIns="0" rtlCol="0" anchor="ctr" anchorCtr="0">
            <a:noAutofit/>
          </a:bodyPr>
          <a:lstStyle>
            <a:defPPr>
              <a:defRPr lang="en-US"/>
            </a:defPPr>
            <a:lvl1pPr marL="0" algn="r" defTabSz="900000" rtl="0" eaLnBrk="1" latinLnBrk="0" hangingPunct="1">
              <a:defRPr sz="1400" kern="1200">
                <a:solidFill>
                  <a:schemeClr val="bg2"/>
                </a:solidFill>
                <a:latin typeface="+mn-lt"/>
                <a:ea typeface="+mn-ea"/>
                <a:cs typeface="+mn-cs"/>
              </a:defRPr>
            </a:lvl1pPr>
            <a:lvl2pPr marL="457171" algn="l" defTabSz="900000" rtl="0" eaLnBrk="1" latinLnBrk="0" hangingPunct="1">
              <a:defRPr sz="1400" kern="1200">
                <a:solidFill>
                  <a:schemeClr val="tx1"/>
                </a:solidFill>
                <a:latin typeface="+mn-lt"/>
                <a:ea typeface="+mn-ea"/>
                <a:cs typeface="+mn-cs"/>
              </a:defRPr>
            </a:lvl2pPr>
            <a:lvl3pPr marL="914342" algn="l" defTabSz="900000" rtl="0" eaLnBrk="1" latinLnBrk="0" hangingPunct="1">
              <a:defRPr sz="1400" kern="1200">
                <a:solidFill>
                  <a:schemeClr val="tx1"/>
                </a:solidFill>
                <a:latin typeface="+mn-lt"/>
                <a:ea typeface="+mn-ea"/>
                <a:cs typeface="+mn-cs"/>
              </a:defRPr>
            </a:lvl3pPr>
            <a:lvl4pPr marL="1371513" algn="l" defTabSz="900000" rtl="0" eaLnBrk="1" latinLnBrk="0" hangingPunct="1">
              <a:defRPr sz="1400" kern="1200">
                <a:solidFill>
                  <a:schemeClr val="tx1"/>
                </a:solidFill>
                <a:latin typeface="+mn-lt"/>
                <a:ea typeface="+mn-ea"/>
                <a:cs typeface="+mn-cs"/>
              </a:defRPr>
            </a:lvl4pPr>
            <a:lvl5pPr marL="1828684" algn="l" defTabSz="900000" rtl="0" eaLnBrk="1" latinLnBrk="0" hangingPunct="1">
              <a:defRPr sz="1400" kern="1200">
                <a:solidFill>
                  <a:schemeClr val="tx1"/>
                </a:solidFill>
                <a:latin typeface="+mn-lt"/>
                <a:ea typeface="+mn-ea"/>
                <a:cs typeface="+mn-cs"/>
              </a:defRPr>
            </a:lvl5pPr>
            <a:lvl6pPr marL="2285855" algn="l" defTabSz="900000" rtl="0" eaLnBrk="1" latinLnBrk="0" hangingPunct="1">
              <a:defRPr sz="1400" kern="1200">
                <a:solidFill>
                  <a:schemeClr val="tx1"/>
                </a:solidFill>
                <a:latin typeface="+mn-lt"/>
                <a:ea typeface="+mn-ea"/>
                <a:cs typeface="+mn-cs"/>
              </a:defRPr>
            </a:lvl6pPr>
            <a:lvl7pPr marL="2743026" algn="l" defTabSz="900000" rtl="0" eaLnBrk="1" latinLnBrk="0" hangingPunct="1">
              <a:defRPr sz="1400" kern="1200">
                <a:solidFill>
                  <a:schemeClr val="tx1"/>
                </a:solidFill>
                <a:latin typeface="+mn-lt"/>
                <a:ea typeface="+mn-ea"/>
                <a:cs typeface="+mn-cs"/>
              </a:defRPr>
            </a:lvl7pPr>
            <a:lvl8pPr marL="3200198" algn="l" defTabSz="900000" rtl="0" eaLnBrk="1" latinLnBrk="0" hangingPunct="1">
              <a:defRPr sz="1400" kern="1200">
                <a:solidFill>
                  <a:schemeClr val="tx1"/>
                </a:solidFill>
                <a:latin typeface="+mn-lt"/>
                <a:ea typeface="+mn-ea"/>
                <a:cs typeface="+mn-cs"/>
              </a:defRPr>
            </a:lvl8pPr>
            <a:lvl9pPr marL="3657369" algn="l" defTabSz="900000" rtl="0" eaLnBrk="1" latinLnBrk="0" hangingPunct="1">
              <a:defRPr sz="1400" kern="1200">
                <a:solidFill>
                  <a:schemeClr val="tx1"/>
                </a:solidFill>
                <a:latin typeface="+mn-lt"/>
                <a:ea typeface="+mn-ea"/>
                <a:cs typeface="+mn-cs"/>
              </a:defRPr>
            </a:lvl9pPr>
          </a:lstStyle>
          <a:p>
            <a:pPr marL="0" indent="0">
              <a:buNone/>
            </a:pPr>
            <a:fld id="{9BD6FA6A-A86D-4D06-AFF9-1E656D8048A1}" type="slidenum">
              <a:rPr lang="en-US" sz="1000" smtClean="0"/>
              <a:pPr marL="0" indent="0">
                <a:buNone/>
              </a:pPr>
              <a:t>‹#›</a:t>
            </a:fld>
            <a:endParaRPr lang="en-US" sz="1000" dirty="0"/>
          </a:p>
        </p:txBody>
      </p:sp>
      <p:sp>
        <p:nvSpPr>
          <p:cNvPr id="7" name="ctsFooter"/>
          <p:cNvSpPr txBox="1"/>
          <p:nvPr/>
        </p:nvSpPr>
        <p:spPr bwMode="gray">
          <a:xfrm>
            <a:off x="1907998" y="6628056"/>
            <a:ext cx="4500000" cy="153888"/>
          </a:xfrm>
          <a:prstGeom prst="rect">
            <a:avLst/>
          </a:prstGeom>
          <a:noFill/>
        </p:spPr>
        <p:txBody>
          <a:bodyPr vert="horz" wrap="none" lIns="0" tIns="0" rIns="0" bIns="0" rtlCol="0" anchor="ctr" anchorCtr="0">
            <a:noAutofit/>
          </a:bodyPr>
          <a:lstStyle/>
          <a:p>
            <a:pPr marL="0" marR="0" indent="0" algn="l" defTabSz="914342" rtl="0" eaLnBrk="1" fontAlgn="auto" latinLnBrk="0" hangingPunct="1">
              <a:lnSpc>
                <a:spcPct val="100000"/>
              </a:lnSpc>
              <a:spcBef>
                <a:spcPts val="0"/>
              </a:spcBef>
              <a:spcAft>
                <a:spcPts val="0"/>
              </a:spcAft>
              <a:buClr>
                <a:schemeClr val="tx2"/>
              </a:buClr>
              <a:buSzTx/>
              <a:buFont typeface="Wingdings 2" panose="05020102010507070707" pitchFamily="18" charset="2"/>
              <a:buNone/>
              <a:tabLst/>
              <a:defRPr/>
            </a:pPr>
            <a:r>
              <a:rPr lang="en-US" sz="1000" dirty="0" smtClean="0">
                <a:solidFill>
                  <a:schemeClr val="bg2"/>
                </a:solidFill>
              </a:rPr>
              <a:t> </a:t>
            </a:r>
          </a:p>
        </p:txBody>
      </p:sp>
      <p:sp>
        <p:nvSpPr>
          <p:cNvPr id="4" name="SlideBorder"/>
          <p:cNvSpPr/>
          <p:nvPr/>
        </p:nvSpPr>
        <p:spPr bwMode="gray">
          <a:xfrm>
            <a:off x="0" y="0"/>
            <a:ext cx="9140400" cy="6854400"/>
          </a:xfrm>
          <a:prstGeom prst="rect">
            <a:avLst/>
          </a:prstGeom>
          <a:noFill/>
          <a:ln w="12700">
            <a:solidFill>
              <a:srgbClr val="E3E3E3"/>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dirty="0" smtClean="0"/>
          </a:p>
        </p:txBody>
      </p:sp>
      <p:sp>
        <p:nvSpPr>
          <p:cNvPr id="108" name="Colour Strip"/>
          <p:cNvSpPr/>
          <p:nvPr/>
        </p:nvSpPr>
        <p:spPr bwMode="gray">
          <a:xfrm>
            <a:off x="8982000" y="0"/>
            <a:ext cx="16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defPPr>
              <a:defRPr lang="en-GB"/>
            </a:defPPr>
            <a:lvl1pPr marL="0" algn="l" defTabSz="858979" rtl="0" eaLnBrk="1" latinLnBrk="0" hangingPunct="1">
              <a:defRPr sz="1300" kern="1200">
                <a:solidFill>
                  <a:schemeClr val="lt1"/>
                </a:solidFill>
                <a:latin typeface="+mn-lt"/>
                <a:ea typeface="+mn-ea"/>
                <a:cs typeface="+mn-cs"/>
              </a:defRPr>
            </a:lvl1pPr>
            <a:lvl2pPr marL="436334" algn="l" defTabSz="858979" rtl="0" eaLnBrk="1" latinLnBrk="0" hangingPunct="1">
              <a:defRPr sz="1300" kern="1200">
                <a:solidFill>
                  <a:schemeClr val="lt1"/>
                </a:solidFill>
                <a:latin typeface="+mn-lt"/>
                <a:ea typeface="+mn-ea"/>
                <a:cs typeface="+mn-cs"/>
              </a:defRPr>
            </a:lvl2pPr>
            <a:lvl3pPr marL="872667" algn="l" defTabSz="858979" rtl="0" eaLnBrk="1" latinLnBrk="0" hangingPunct="1">
              <a:defRPr sz="1300" kern="1200">
                <a:solidFill>
                  <a:schemeClr val="lt1"/>
                </a:solidFill>
                <a:latin typeface="+mn-lt"/>
                <a:ea typeface="+mn-ea"/>
                <a:cs typeface="+mn-cs"/>
              </a:defRPr>
            </a:lvl3pPr>
            <a:lvl4pPr marL="1309001" algn="l" defTabSz="858979" rtl="0" eaLnBrk="1" latinLnBrk="0" hangingPunct="1">
              <a:defRPr sz="1300" kern="1200">
                <a:solidFill>
                  <a:schemeClr val="lt1"/>
                </a:solidFill>
                <a:latin typeface="+mn-lt"/>
                <a:ea typeface="+mn-ea"/>
                <a:cs typeface="+mn-cs"/>
              </a:defRPr>
            </a:lvl4pPr>
            <a:lvl5pPr marL="1745334" algn="l" defTabSz="858979" rtl="0" eaLnBrk="1" latinLnBrk="0" hangingPunct="1">
              <a:defRPr sz="1300" kern="1200">
                <a:solidFill>
                  <a:schemeClr val="lt1"/>
                </a:solidFill>
                <a:latin typeface="+mn-lt"/>
                <a:ea typeface="+mn-ea"/>
                <a:cs typeface="+mn-cs"/>
              </a:defRPr>
            </a:lvl5pPr>
            <a:lvl6pPr marL="2181668" algn="l" defTabSz="858979" rtl="0" eaLnBrk="1" latinLnBrk="0" hangingPunct="1">
              <a:defRPr sz="1300" kern="1200">
                <a:solidFill>
                  <a:schemeClr val="lt1"/>
                </a:solidFill>
                <a:latin typeface="+mn-lt"/>
                <a:ea typeface="+mn-ea"/>
                <a:cs typeface="+mn-cs"/>
              </a:defRPr>
            </a:lvl6pPr>
            <a:lvl7pPr marL="2618001" algn="l" defTabSz="858979" rtl="0" eaLnBrk="1" latinLnBrk="0" hangingPunct="1">
              <a:defRPr sz="1300" kern="1200">
                <a:solidFill>
                  <a:schemeClr val="lt1"/>
                </a:solidFill>
                <a:latin typeface="+mn-lt"/>
                <a:ea typeface="+mn-ea"/>
                <a:cs typeface="+mn-cs"/>
              </a:defRPr>
            </a:lvl7pPr>
            <a:lvl8pPr marL="3054336" algn="l" defTabSz="858979" rtl="0" eaLnBrk="1" latinLnBrk="0" hangingPunct="1">
              <a:defRPr sz="1300" kern="1200">
                <a:solidFill>
                  <a:schemeClr val="lt1"/>
                </a:solidFill>
                <a:latin typeface="+mn-lt"/>
                <a:ea typeface="+mn-ea"/>
                <a:cs typeface="+mn-cs"/>
              </a:defRPr>
            </a:lvl8pPr>
            <a:lvl9pPr marL="3490669" algn="l" defTabSz="858979" rtl="0" eaLnBrk="1" latinLnBrk="0" hangingPunct="1">
              <a:defRPr sz="1300" kern="1200">
                <a:solidFill>
                  <a:schemeClr val="lt1"/>
                </a:solidFill>
                <a:latin typeface="+mn-lt"/>
                <a:ea typeface="+mn-ea"/>
                <a:cs typeface="+mn-cs"/>
              </a:defRPr>
            </a:lvl9pPr>
          </a:lstStyle>
          <a:p>
            <a:pPr algn="ctr"/>
            <a:endParaRPr lang="en-GB" dirty="0" smtClean="0"/>
          </a:p>
        </p:txBody>
      </p:sp>
      <p:sp>
        <p:nvSpPr>
          <p:cNvPr id="113" name="Corner Box"/>
          <p:cNvSpPr/>
          <p:nvPr/>
        </p:nvSpPr>
        <p:spPr bwMode="gray">
          <a:xfrm>
            <a:off x="8982000" y="6552000"/>
            <a:ext cx="162000" cy="306000"/>
          </a:xfrm>
          <a:prstGeom prst="rect">
            <a:avLst/>
          </a:prstGeom>
          <a:solidFill>
            <a:schemeClr val="accent3"/>
          </a:solidFill>
          <a:ln>
            <a:noFill/>
          </a:ln>
          <a:extLst/>
        </p:spPr>
        <p:txBody>
          <a:bodyPr vert="horz" wrap="square" lIns="0" tIns="0" rIns="0" bIns="0" numCol="1" anchor="ctr" anchorCtr="0" compatLnSpc="1">
            <a:prstTxWarp prst="textNoShape">
              <a:avLst/>
            </a:prstTxWarp>
          </a:bodyPr>
          <a:lstStyle>
            <a:defPPr>
              <a:defRPr lang="en-GB"/>
            </a:defPPr>
            <a:lvl1pPr marL="0" algn="l" defTabSz="858979" rtl="0" eaLnBrk="1" latinLnBrk="0" hangingPunct="1">
              <a:defRPr sz="1300" kern="1200">
                <a:solidFill>
                  <a:schemeClr val="tx1"/>
                </a:solidFill>
                <a:latin typeface="+mn-lt"/>
                <a:ea typeface="+mn-ea"/>
                <a:cs typeface="+mn-cs"/>
              </a:defRPr>
            </a:lvl1pPr>
            <a:lvl2pPr marL="436334" algn="l" defTabSz="858979" rtl="0" eaLnBrk="1" latinLnBrk="0" hangingPunct="1">
              <a:defRPr sz="1300" kern="1200">
                <a:solidFill>
                  <a:schemeClr val="tx1"/>
                </a:solidFill>
                <a:latin typeface="+mn-lt"/>
                <a:ea typeface="+mn-ea"/>
                <a:cs typeface="+mn-cs"/>
              </a:defRPr>
            </a:lvl2pPr>
            <a:lvl3pPr marL="872667" algn="l" defTabSz="858979" rtl="0" eaLnBrk="1" latinLnBrk="0" hangingPunct="1">
              <a:defRPr sz="1300" kern="1200">
                <a:solidFill>
                  <a:schemeClr val="tx1"/>
                </a:solidFill>
                <a:latin typeface="+mn-lt"/>
                <a:ea typeface="+mn-ea"/>
                <a:cs typeface="+mn-cs"/>
              </a:defRPr>
            </a:lvl3pPr>
            <a:lvl4pPr marL="1309001" algn="l" defTabSz="858979" rtl="0" eaLnBrk="1" latinLnBrk="0" hangingPunct="1">
              <a:defRPr sz="1300" kern="1200">
                <a:solidFill>
                  <a:schemeClr val="tx1"/>
                </a:solidFill>
                <a:latin typeface="+mn-lt"/>
                <a:ea typeface="+mn-ea"/>
                <a:cs typeface="+mn-cs"/>
              </a:defRPr>
            </a:lvl4pPr>
            <a:lvl5pPr marL="1745334" algn="l" defTabSz="858979" rtl="0" eaLnBrk="1" latinLnBrk="0" hangingPunct="1">
              <a:defRPr sz="1300" kern="1200">
                <a:solidFill>
                  <a:schemeClr val="tx1"/>
                </a:solidFill>
                <a:latin typeface="+mn-lt"/>
                <a:ea typeface="+mn-ea"/>
                <a:cs typeface="+mn-cs"/>
              </a:defRPr>
            </a:lvl5pPr>
            <a:lvl6pPr marL="2181668" algn="l" defTabSz="858979" rtl="0" eaLnBrk="1" latinLnBrk="0" hangingPunct="1">
              <a:defRPr sz="1300" kern="1200">
                <a:solidFill>
                  <a:schemeClr val="tx1"/>
                </a:solidFill>
                <a:latin typeface="+mn-lt"/>
                <a:ea typeface="+mn-ea"/>
                <a:cs typeface="+mn-cs"/>
              </a:defRPr>
            </a:lvl6pPr>
            <a:lvl7pPr marL="2618001" algn="l" defTabSz="858979" rtl="0" eaLnBrk="1" latinLnBrk="0" hangingPunct="1">
              <a:defRPr sz="1300" kern="1200">
                <a:solidFill>
                  <a:schemeClr val="tx1"/>
                </a:solidFill>
                <a:latin typeface="+mn-lt"/>
                <a:ea typeface="+mn-ea"/>
                <a:cs typeface="+mn-cs"/>
              </a:defRPr>
            </a:lvl7pPr>
            <a:lvl8pPr marL="3054336" algn="l" defTabSz="858979" rtl="0" eaLnBrk="1" latinLnBrk="0" hangingPunct="1">
              <a:defRPr sz="1300" kern="1200">
                <a:solidFill>
                  <a:schemeClr val="tx1"/>
                </a:solidFill>
                <a:latin typeface="+mn-lt"/>
                <a:ea typeface="+mn-ea"/>
                <a:cs typeface="+mn-cs"/>
              </a:defRPr>
            </a:lvl8pPr>
            <a:lvl9pPr marL="3490669" algn="l" defTabSz="858979" rtl="0" eaLnBrk="1" latinLnBrk="0" hangingPunct="1">
              <a:defRPr sz="1300" kern="1200">
                <a:solidFill>
                  <a:schemeClr val="tx1"/>
                </a:solidFill>
                <a:latin typeface="+mn-lt"/>
                <a:ea typeface="+mn-ea"/>
                <a:cs typeface="+mn-cs"/>
              </a:defRPr>
            </a:lvl9pPr>
          </a:lstStyle>
          <a:p>
            <a:pPr algn="ctr">
              <a:lnSpc>
                <a:spcPct val="90000"/>
              </a:lnSpc>
            </a:pPr>
            <a:endParaRPr lang="en-GB" sz="700" dirty="0">
              <a:solidFill>
                <a:schemeClr val="bg1"/>
              </a:solidFill>
            </a:endParaRPr>
          </a:p>
        </p:txBody>
      </p:sp>
      <p:cxnSp>
        <p:nvCxnSpPr>
          <p:cNvPr id="14" name="ctsDateLine"/>
          <p:cNvCxnSpPr/>
          <p:nvPr/>
        </p:nvCxnSpPr>
        <p:spPr bwMode="gray">
          <a:xfrm>
            <a:off x="8553300" y="6633000"/>
            <a:ext cx="0" cy="14400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tsConfFooter" hidden="1"/>
          <p:cNvSpPr txBox="1"/>
          <p:nvPr/>
        </p:nvSpPr>
        <p:spPr bwMode="gray">
          <a:xfrm>
            <a:off x="8121728" y="6633000"/>
            <a:ext cx="304571" cy="153888"/>
          </a:xfrm>
          <a:prstGeom prst="rect">
            <a:avLst/>
          </a:prstGeom>
          <a:noFill/>
        </p:spPr>
        <p:txBody>
          <a:bodyPr vert="horz" wrap="none" lIns="0" tIns="0" rIns="0" bIns="0" rtlCol="0" anchor="ctr" anchorCtr="0">
            <a:spAutoFit/>
          </a:bodyPr>
          <a:lstStyle/>
          <a:p>
            <a:pPr marL="0" indent="0" algn="r">
              <a:buNone/>
            </a:pPr>
            <a:r>
              <a:rPr lang="en-US" sz="1000" dirty="0" smtClean="0">
                <a:solidFill>
                  <a:schemeClr val="tx2"/>
                </a:solidFill>
              </a:rPr>
              <a:t>None</a:t>
            </a:r>
          </a:p>
        </p:txBody>
      </p:sp>
    </p:spTree>
  </p:cSld>
  <p:clrMap bg1="lt1" tx1="dk1" bg2="lt2" tx2="dk2" accent1="accent1" accent2="accent2" accent3="accent3" accent4="accent4" accent5="accent5" accent6="accent6" hlink="hlink" folHlink="folHlink"/>
  <p:sldLayoutIdLst>
    <p:sldLayoutId id="2147483662" r:id="rId1"/>
    <p:sldLayoutId id="2147483650" r:id="rId2"/>
    <p:sldLayoutId id="2147483651" r:id="rId3"/>
    <p:sldLayoutId id="2147483652" r:id="rId4"/>
    <p:sldLayoutId id="2147483656" r:id="rId5"/>
    <p:sldLayoutId id="2147483657" r:id="rId6"/>
    <p:sldLayoutId id="2147483658" r:id="rId7"/>
    <p:sldLayoutId id="2147483659" r:id="rId8"/>
    <p:sldLayoutId id="2147483660" r:id="rId9"/>
    <p:sldLayoutId id="2147483654" r:id="rId10"/>
    <p:sldLayoutId id="2147483655" r:id="rId11"/>
    <p:sldLayoutId id="2147483663" r:id="rId12"/>
  </p:sldLayoutIdLst>
  <p:timing>
    <p:tnLst>
      <p:par>
        <p:cTn id="1" dur="indefinite" restart="never" nodeType="tmRoot"/>
      </p:par>
    </p:tnLst>
  </p:timing>
  <p:hf hdr="0"/>
  <p:txStyles>
    <p:titleStyle>
      <a:lvl1pPr algn="l" defTabSz="914342" rtl="0" eaLnBrk="1" latinLnBrk="0" hangingPunct="1">
        <a:lnSpc>
          <a:spcPct val="85000"/>
        </a:lnSpc>
        <a:spcBef>
          <a:spcPct val="0"/>
        </a:spcBef>
        <a:buNone/>
        <a:defRPr sz="2800" kern="1200" baseline="0">
          <a:solidFill>
            <a:schemeClr val="tx2"/>
          </a:solidFill>
          <a:latin typeface="+mj-lt"/>
          <a:ea typeface="+mj-ea"/>
          <a:cs typeface="+mj-cs"/>
        </a:defRPr>
      </a:lvl1pPr>
    </p:titleStyle>
    <p:bodyStyle>
      <a:lvl1pPr marL="270000" indent="-270000" algn="l" defTabSz="914342" rtl="0" eaLnBrk="1" latinLnBrk="0" hangingPunct="1">
        <a:spcBef>
          <a:spcPts val="900"/>
        </a:spcBef>
        <a:buClr>
          <a:schemeClr val="tx2"/>
        </a:buClr>
        <a:buFont typeface="Wingdings 2" panose="05020102010507070707" pitchFamily="18" charset="2"/>
        <a:buChar char=""/>
        <a:defRPr sz="1800" b="0" kern="1200" baseline="0">
          <a:solidFill>
            <a:schemeClr val="tx1"/>
          </a:solidFill>
          <a:latin typeface="+mn-lt"/>
          <a:ea typeface="+mn-ea"/>
          <a:cs typeface="+mn-cs"/>
        </a:defRPr>
      </a:lvl1pPr>
      <a:lvl2pPr marL="540000" indent="-270000" algn="l" defTabSz="914342" rtl="0" eaLnBrk="1" latinLnBrk="0" hangingPunct="1">
        <a:spcBef>
          <a:spcPts val="900"/>
        </a:spcBef>
        <a:buClr>
          <a:schemeClr val="tx2"/>
        </a:buClr>
        <a:buFont typeface="Arial" panose="020B0604020202020204" pitchFamily="34" charset="0"/>
        <a:buChar char="–"/>
        <a:defRPr sz="1800" kern="1200">
          <a:solidFill>
            <a:schemeClr val="tx1"/>
          </a:solidFill>
          <a:latin typeface="+mn-lt"/>
          <a:ea typeface="+mn-ea"/>
          <a:cs typeface="+mn-cs"/>
        </a:defRPr>
      </a:lvl2pPr>
      <a:lvl3pPr marL="810000" indent="-270000" algn="l" defTabSz="914342" rtl="0" eaLnBrk="1" latinLnBrk="0" hangingPunct="1">
        <a:spcBef>
          <a:spcPts val="900"/>
        </a:spcBef>
        <a:buClr>
          <a:schemeClr val="tx2"/>
        </a:buClr>
        <a:buFont typeface="Arial" panose="020B0604020202020204" pitchFamily="34" charset="0"/>
        <a:buChar char="–"/>
        <a:defRPr sz="1800" kern="1200">
          <a:solidFill>
            <a:schemeClr val="tx1"/>
          </a:solidFill>
          <a:latin typeface="+mn-lt"/>
          <a:ea typeface="+mn-ea"/>
          <a:cs typeface="+mn-cs"/>
        </a:defRPr>
      </a:lvl3pPr>
      <a:lvl4pPr marL="1080000" indent="-270000" algn="l" defTabSz="914342" rtl="0" eaLnBrk="1" latinLnBrk="0" hangingPunct="1">
        <a:spcBef>
          <a:spcPts val="600"/>
        </a:spcBef>
        <a:buClr>
          <a:schemeClr val="tx2"/>
        </a:buClr>
        <a:buFont typeface="Arial" pitchFamily="34" charset="0"/>
        <a:buChar char="–"/>
        <a:defRPr sz="1800" kern="1200">
          <a:solidFill>
            <a:schemeClr val="tx1"/>
          </a:solidFill>
          <a:latin typeface="+mn-lt"/>
          <a:ea typeface="+mn-ea"/>
          <a:cs typeface="+mn-cs"/>
        </a:defRPr>
      </a:lvl4pPr>
      <a:lvl5pPr marL="1350000" indent="-270000" algn="l" defTabSz="914342" rtl="0" eaLnBrk="1" latinLnBrk="0" hangingPunct="1">
        <a:spcBef>
          <a:spcPts val="600"/>
        </a:spcBef>
        <a:buClr>
          <a:schemeClr val="tx2"/>
        </a:buClr>
        <a:buFont typeface="Arial" pitchFamily="34" charset="0"/>
        <a:buChar char="–"/>
        <a:defRPr sz="1800" kern="1200">
          <a:solidFill>
            <a:schemeClr val="tx1"/>
          </a:solidFill>
          <a:latin typeface="+mn-lt"/>
          <a:ea typeface="+mn-ea"/>
          <a:cs typeface="+mn-cs"/>
        </a:defRPr>
      </a:lvl5pPr>
      <a:lvl6pPr marL="1620000" indent="-270000" algn="l" defTabSz="914342" rtl="0" eaLnBrk="1" latinLnBrk="0" hangingPunct="1">
        <a:spcBef>
          <a:spcPts val="600"/>
        </a:spcBef>
        <a:buClr>
          <a:schemeClr val="tx2"/>
        </a:buClr>
        <a:buFont typeface="Arial" pitchFamily="34" charset="0"/>
        <a:buChar char="–"/>
        <a:defRPr sz="1800" kern="1200">
          <a:solidFill>
            <a:schemeClr val="tx1"/>
          </a:solidFill>
          <a:latin typeface="+mn-lt"/>
          <a:ea typeface="+mn-ea"/>
          <a:cs typeface="+mn-cs"/>
        </a:defRPr>
      </a:lvl6pPr>
      <a:lvl7pPr marL="1890000" indent="-270000" algn="l" defTabSz="914342" rtl="0" eaLnBrk="1" latinLnBrk="0" hangingPunct="1">
        <a:spcBef>
          <a:spcPts val="600"/>
        </a:spcBef>
        <a:buClr>
          <a:schemeClr val="tx2"/>
        </a:buClr>
        <a:buFont typeface="Arial" pitchFamily="34" charset="0"/>
        <a:buChar char="–"/>
        <a:defRPr sz="1800" kern="1200">
          <a:solidFill>
            <a:schemeClr val="tx1"/>
          </a:solidFill>
          <a:latin typeface="+mn-lt"/>
          <a:ea typeface="+mn-ea"/>
          <a:cs typeface="+mn-cs"/>
        </a:defRPr>
      </a:lvl7pPr>
      <a:lvl8pPr marL="2160000" indent="-270000" algn="l" defTabSz="914342" rtl="0" eaLnBrk="1" latinLnBrk="0" hangingPunct="1">
        <a:spcBef>
          <a:spcPts val="600"/>
        </a:spcBef>
        <a:buClr>
          <a:schemeClr val="tx2"/>
        </a:buClr>
        <a:buFont typeface="Arial" pitchFamily="34" charset="0"/>
        <a:buChar char="–"/>
        <a:defRPr sz="1800" kern="1200">
          <a:solidFill>
            <a:schemeClr val="tx1"/>
          </a:solidFill>
          <a:latin typeface="+mn-lt"/>
          <a:ea typeface="+mn-ea"/>
          <a:cs typeface="+mn-cs"/>
        </a:defRPr>
      </a:lvl8pPr>
      <a:lvl9pPr marL="2430000" indent="-270000" algn="l" defTabSz="914342" rtl="0" eaLnBrk="1" latinLnBrk="0" hangingPunct="1">
        <a:spcBef>
          <a:spcPts val="600"/>
        </a:spcBef>
        <a:buClr>
          <a:schemeClr val="tx2"/>
        </a:buClr>
        <a:buFont typeface="Arial" pitchFamily="34" charset="0"/>
        <a:buChar char="–"/>
        <a:defRPr sz="1800" kern="1200" baseline="0">
          <a:solidFill>
            <a:schemeClr val="tx1"/>
          </a:solidFill>
          <a:latin typeface="+mn-lt"/>
          <a:ea typeface="+mn-ea"/>
          <a:cs typeface="+mn-cs"/>
        </a:defRPr>
      </a:lvl9pPr>
    </p:bodyStyle>
    <p:otherStyle>
      <a:defPPr>
        <a:defRPr lang="en-US"/>
      </a:defPPr>
      <a:lvl1pPr marL="0" indent="0" algn="l" defTabSz="914342" rtl="0" eaLnBrk="1" latinLnBrk="0" hangingPunct="1">
        <a:spcBef>
          <a:spcPts val="0"/>
        </a:spcBef>
        <a:buFont typeface="Arial" panose="05020102010507070707" pitchFamily="18" charset="2"/>
        <a:buNone/>
        <a:defRPr sz="1400" kern="1200">
          <a:solidFill>
            <a:schemeClr val="tx1"/>
          </a:solidFill>
          <a:latin typeface="+mn-lt"/>
          <a:ea typeface="+mn-ea"/>
          <a:cs typeface="+mn-cs"/>
        </a:defRPr>
      </a:lvl1pPr>
      <a:lvl2pPr marL="180000" indent="-180000" algn="l" defTabSz="914342" rtl="0" eaLnBrk="1" latinLnBrk="0" hangingPunct="1">
        <a:spcBef>
          <a:spcPts val="0"/>
        </a:spcBef>
        <a:buClr>
          <a:schemeClr val="tx2"/>
        </a:buClr>
        <a:buFont typeface="Wingdings 2" panose="05020102010507070707" pitchFamily="18" charset="2"/>
        <a:buChar char="¡"/>
        <a:defRPr sz="1400" kern="1200">
          <a:solidFill>
            <a:schemeClr val="tx1"/>
          </a:solidFill>
          <a:latin typeface="+mn-lt"/>
          <a:ea typeface="+mn-ea"/>
          <a:cs typeface="+mn-cs"/>
        </a:defRPr>
      </a:lvl2pPr>
      <a:lvl3pPr marL="360000" indent="-180000" algn="l" defTabSz="914342" rtl="0" eaLnBrk="1" latinLnBrk="0" hangingPunct="1">
        <a:spcBef>
          <a:spcPts val="0"/>
        </a:spcBef>
        <a:buClr>
          <a:schemeClr val="tx2"/>
        </a:buClr>
        <a:buFont typeface="Arial" pitchFamily="34" charset="0"/>
        <a:buChar char="–"/>
        <a:defRPr sz="1400" kern="1200">
          <a:solidFill>
            <a:schemeClr val="tx1"/>
          </a:solidFill>
          <a:latin typeface="+mn-lt"/>
          <a:ea typeface="+mn-ea"/>
          <a:cs typeface="+mn-cs"/>
        </a:defRPr>
      </a:lvl3pPr>
      <a:lvl4pPr marL="540000" indent="-180000" algn="l" defTabSz="914342" rtl="0" eaLnBrk="1" latinLnBrk="0" hangingPunct="1">
        <a:spcBef>
          <a:spcPts val="0"/>
        </a:spcBef>
        <a:buClr>
          <a:schemeClr val="tx2"/>
        </a:buClr>
        <a:buFont typeface="Arial" pitchFamily="34" charset="0"/>
        <a:buChar char="–"/>
        <a:defRPr sz="1400" kern="1200">
          <a:solidFill>
            <a:schemeClr val="tx1"/>
          </a:solidFill>
          <a:latin typeface="+mn-lt"/>
          <a:ea typeface="+mn-ea"/>
          <a:cs typeface="+mn-cs"/>
        </a:defRPr>
      </a:lvl4pPr>
      <a:lvl5pPr marL="720000" indent="-180000" algn="l" defTabSz="914342" rtl="0" eaLnBrk="1" latinLnBrk="0" hangingPunct="1">
        <a:spcBef>
          <a:spcPts val="0"/>
        </a:spcBef>
        <a:buClr>
          <a:schemeClr val="tx2"/>
        </a:buClr>
        <a:buFont typeface="Arial" pitchFamily="34" charset="0"/>
        <a:buChar char="–"/>
        <a:defRPr sz="1400" kern="1200">
          <a:solidFill>
            <a:schemeClr val="tx1"/>
          </a:solidFill>
          <a:latin typeface="+mn-lt"/>
          <a:ea typeface="+mn-ea"/>
          <a:cs typeface="+mn-cs"/>
        </a:defRPr>
      </a:lvl5pPr>
      <a:lvl6pPr marL="900000" indent="-180000" algn="l" defTabSz="914342" rtl="0" eaLnBrk="1" latinLnBrk="0" hangingPunct="1">
        <a:spcBef>
          <a:spcPts val="0"/>
        </a:spcBef>
        <a:buClr>
          <a:schemeClr val="tx2"/>
        </a:buClr>
        <a:buFont typeface="Arial" pitchFamily="34" charset="0"/>
        <a:buChar char="–"/>
        <a:defRPr sz="1400" kern="1200">
          <a:solidFill>
            <a:schemeClr val="tx1"/>
          </a:solidFill>
          <a:latin typeface="+mn-lt"/>
          <a:ea typeface="+mn-ea"/>
          <a:cs typeface="+mn-cs"/>
        </a:defRPr>
      </a:lvl6pPr>
      <a:lvl7pPr marL="1080000" indent="-180000" algn="l" defTabSz="914342" rtl="0" eaLnBrk="1" latinLnBrk="0" hangingPunct="1">
        <a:spcBef>
          <a:spcPts val="0"/>
        </a:spcBef>
        <a:buClr>
          <a:schemeClr val="tx2"/>
        </a:buClr>
        <a:buFont typeface="Arial" pitchFamily="34" charset="0"/>
        <a:buChar char="–"/>
        <a:defRPr sz="1400" kern="1200">
          <a:solidFill>
            <a:schemeClr val="tx1"/>
          </a:solidFill>
          <a:latin typeface="+mn-lt"/>
          <a:ea typeface="+mn-ea"/>
          <a:cs typeface="+mn-cs"/>
        </a:defRPr>
      </a:lvl7pPr>
      <a:lvl8pPr marL="1260000" indent="-180000" algn="l" defTabSz="914342" rtl="0" eaLnBrk="1" latinLnBrk="0" hangingPunct="1">
        <a:spcBef>
          <a:spcPts val="0"/>
        </a:spcBef>
        <a:buClr>
          <a:schemeClr val="tx2"/>
        </a:buClr>
        <a:buFont typeface="Arial" pitchFamily="34" charset="0"/>
        <a:buChar char="–"/>
        <a:defRPr sz="1400" kern="1200" baseline="0">
          <a:solidFill>
            <a:schemeClr val="tx1"/>
          </a:solidFill>
          <a:latin typeface="+mn-lt"/>
          <a:ea typeface="+mn-ea"/>
          <a:cs typeface="+mn-cs"/>
        </a:defRPr>
      </a:lvl8pPr>
      <a:lvl9pPr marL="1440000" indent="-180000" algn="l" defTabSz="914342" rtl="0" eaLnBrk="1" latinLnBrk="0" hangingPunct="1">
        <a:spcBef>
          <a:spcPts val="0"/>
        </a:spcBef>
        <a:buClr>
          <a:schemeClr val="tx2"/>
        </a:buClr>
        <a:buFont typeface="Arial" pitchFamily="34" charset="0"/>
        <a:buChar char="–"/>
        <a:defRPr sz="1400"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 Id="rId5" Type="http://schemas.openxmlformats.org/officeDocument/2006/relationships/chart" Target="../charts/chart5.xml"/><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3" Type="http://schemas.openxmlformats.org/officeDocument/2006/relationships/hyperlink" Target="http://www.bis.org/index.htm" TargetMode="External"/><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gif"/></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2400" dirty="0" smtClean="0"/>
              <a:t>Enhancing RESILIENCY AND Supporting sustainable Growth</a:t>
            </a:r>
            <a:endParaRPr lang="en-GB" sz="2400" dirty="0"/>
          </a:p>
        </p:txBody>
      </p:sp>
      <p:sp>
        <p:nvSpPr>
          <p:cNvPr id="3" name="Subtitle 2"/>
          <p:cNvSpPr>
            <a:spLocks noGrp="1"/>
          </p:cNvSpPr>
          <p:nvPr>
            <p:ph type="subTitle" idx="1"/>
          </p:nvPr>
        </p:nvSpPr>
        <p:spPr/>
        <p:txBody>
          <a:bodyPr/>
          <a:lstStyle/>
          <a:p>
            <a:r>
              <a:rPr lang="en-US" dirty="0" smtClean="0"/>
              <a:t>"The role of the IDF and related initiatives"</a:t>
            </a:r>
            <a:endParaRPr lang="en-GB" dirty="0"/>
          </a:p>
        </p:txBody>
      </p:sp>
      <p:sp>
        <p:nvSpPr>
          <p:cNvPr id="4" name="Subtitle 2"/>
          <p:cNvSpPr txBox="1">
            <a:spLocks/>
          </p:cNvSpPr>
          <p:nvPr/>
        </p:nvSpPr>
        <p:spPr bwMode="gray">
          <a:xfrm>
            <a:off x="2758441" y="4267200"/>
            <a:ext cx="5951538" cy="840678"/>
          </a:xfrm>
          <a:prstGeom prst="rect">
            <a:avLst/>
          </a:prstGeom>
        </p:spPr>
        <p:txBody>
          <a:bodyPr vert="horz" lIns="0" tIns="0" rIns="0" bIns="0" rtlCol="0">
            <a:noAutofit/>
          </a:bodyPr>
          <a:lstStyle>
            <a:lvl1pPr marL="0" indent="0" algn="l" defTabSz="914342" rtl="0" eaLnBrk="1" latinLnBrk="0" hangingPunct="1">
              <a:spcBef>
                <a:spcPts val="0"/>
              </a:spcBef>
              <a:buClr>
                <a:schemeClr val="tx2"/>
              </a:buClr>
              <a:buFont typeface="Wingdings 2" panose="05020102010507070707" pitchFamily="18" charset="2"/>
              <a:buNone/>
              <a:defRPr sz="1800" b="0" kern="1200" baseline="0">
                <a:solidFill>
                  <a:schemeClr val="bg2"/>
                </a:solidFill>
                <a:latin typeface="+mn-lt"/>
                <a:ea typeface="+mn-ea"/>
                <a:cs typeface="+mn-cs"/>
              </a:defRPr>
            </a:lvl1pPr>
            <a:lvl2pPr marL="457010" indent="0" algn="ctr" defTabSz="914342" rtl="0" eaLnBrk="1" latinLnBrk="0" hangingPunct="1">
              <a:spcBef>
                <a:spcPts val="900"/>
              </a:spcBef>
              <a:buClr>
                <a:schemeClr val="tx2"/>
              </a:buClr>
              <a:buFont typeface="Arial" panose="020B0604020202020204" pitchFamily="34" charset="0"/>
              <a:buNone/>
              <a:defRPr sz="1800" kern="1200">
                <a:solidFill>
                  <a:schemeClr val="tx1">
                    <a:tint val="75000"/>
                  </a:schemeClr>
                </a:solidFill>
                <a:latin typeface="+mn-lt"/>
                <a:ea typeface="+mn-ea"/>
                <a:cs typeface="+mn-cs"/>
              </a:defRPr>
            </a:lvl2pPr>
            <a:lvl3pPr marL="914019" indent="0" algn="ctr" defTabSz="914342" rtl="0" eaLnBrk="1" latinLnBrk="0" hangingPunct="1">
              <a:spcBef>
                <a:spcPts val="900"/>
              </a:spcBef>
              <a:buClr>
                <a:schemeClr val="tx2"/>
              </a:buClr>
              <a:buFont typeface="Arial" panose="020B0604020202020204" pitchFamily="34" charset="0"/>
              <a:buNone/>
              <a:defRPr sz="1800" kern="1200">
                <a:solidFill>
                  <a:schemeClr val="tx1">
                    <a:tint val="75000"/>
                  </a:schemeClr>
                </a:solidFill>
                <a:latin typeface="+mn-lt"/>
                <a:ea typeface="+mn-ea"/>
                <a:cs typeface="+mn-cs"/>
              </a:defRPr>
            </a:lvl3pPr>
            <a:lvl4pPr marL="1371029" indent="0" algn="ctr" defTabSz="914342" rtl="0" eaLnBrk="1" latinLnBrk="0" hangingPunct="1">
              <a:spcBef>
                <a:spcPts val="600"/>
              </a:spcBef>
              <a:buClr>
                <a:schemeClr val="tx2"/>
              </a:buClr>
              <a:buFont typeface="Arial" pitchFamily="34" charset="0"/>
              <a:buNone/>
              <a:defRPr sz="1800" kern="1200">
                <a:solidFill>
                  <a:schemeClr val="tx1">
                    <a:tint val="75000"/>
                  </a:schemeClr>
                </a:solidFill>
                <a:latin typeface="+mn-lt"/>
                <a:ea typeface="+mn-ea"/>
                <a:cs typeface="+mn-cs"/>
              </a:defRPr>
            </a:lvl4pPr>
            <a:lvl5pPr marL="1828038" indent="0" algn="ctr" defTabSz="914342" rtl="0" eaLnBrk="1" latinLnBrk="0" hangingPunct="1">
              <a:spcBef>
                <a:spcPts val="600"/>
              </a:spcBef>
              <a:buClr>
                <a:schemeClr val="tx2"/>
              </a:buClr>
              <a:buFont typeface="Arial" pitchFamily="34" charset="0"/>
              <a:buNone/>
              <a:defRPr sz="1800" kern="1200">
                <a:solidFill>
                  <a:schemeClr val="tx1">
                    <a:tint val="75000"/>
                  </a:schemeClr>
                </a:solidFill>
                <a:latin typeface="+mn-lt"/>
                <a:ea typeface="+mn-ea"/>
                <a:cs typeface="+mn-cs"/>
              </a:defRPr>
            </a:lvl5pPr>
            <a:lvl6pPr marL="2285049" indent="0" algn="ctr" defTabSz="914342" rtl="0" eaLnBrk="1" latinLnBrk="0" hangingPunct="1">
              <a:spcBef>
                <a:spcPts val="600"/>
              </a:spcBef>
              <a:buClr>
                <a:schemeClr val="tx2"/>
              </a:buClr>
              <a:buFont typeface="Arial" pitchFamily="34" charset="0"/>
              <a:buNone/>
              <a:defRPr sz="1800" kern="1200">
                <a:solidFill>
                  <a:schemeClr val="tx1">
                    <a:tint val="75000"/>
                  </a:schemeClr>
                </a:solidFill>
                <a:latin typeface="+mn-lt"/>
                <a:ea typeface="+mn-ea"/>
                <a:cs typeface="+mn-cs"/>
              </a:defRPr>
            </a:lvl6pPr>
            <a:lvl7pPr marL="2742058" indent="0" algn="ctr" defTabSz="914342" rtl="0" eaLnBrk="1" latinLnBrk="0" hangingPunct="1">
              <a:spcBef>
                <a:spcPts val="600"/>
              </a:spcBef>
              <a:buClr>
                <a:schemeClr val="tx2"/>
              </a:buClr>
              <a:buFont typeface="Arial" pitchFamily="34" charset="0"/>
              <a:buNone/>
              <a:defRPr sz="1800" kern="1200">
                <a:solidFill>
                  <a:schemeClr val="tx1">
                    <a:tint val="75000"/>
                  </a:schemeClr>
                </a:solidFill>
                <a:latin typeface="+mn-lt"/>
                <a:ea typeface="+mn-ea"/>
                <a:cs typeface="+mn-cs"/>
              </a:defRPr>
            </a:lvl7pPr>
            <a:lvl8pPr marL="3199068" indent="0" algn="ctr" defTabSz="914342" rtl="0" eaLnBrk="1" latinLnBrk="0" hangingPunct="1">
              <a:spcBef>
                <a:spcPts val="600"/>
              </a:spcBef>
              <a:buClr>
                <a:schemeClr val="tx2"/>
              </a:buClr>
              <a:buFont typeface="Arial" pitchFamily="34" charset="0"/>
              <a:buNone/>
              <a:defRPr sz="1800" kern="1200">
                <a:solidFill>
                  <a:schemeClr val="tx1">
                    <a:tint val="75000"/>
                  </a:schemeClr>
                </a:solidFill>
                <a:latin typeface="+mn-lt"/>
                <a:ea typeface="+mn-ea"/>
                <a:cs typeface="+mn-cs"/>
              </a:defRPr>
            </a:lvl8pPr>
            <a:lvl9pPr marL="3656079" indent="0" algn="ctr" defTabSz="914342" rtl="0" eaLnBrk="1" latinLnBrk="0" hangingPunct="1">
              <a:spcBef>
                <a:spcPts val="600"/>
              </a:spcBef>
              <a:buClr>
                <a:schemeClr val="tx2"/>
              </a:buClr>
              <a:buFont typeface="Arial" pitchFamily="34" charset="0"/>
              <a:buNone/>
              <a:defRPr sz="1800" kern="1200" baseline="0">
                <a:solidFill>
                  <a:schemeClr val="tx1">
                    <a:tint val="75000"/>
                  </a:schemeClr>
                </a:solidFill>
                <a:latin typeface="+mn-lt"/>
                <a:ea typeface="+mn-ea"/>
                <a:cs typeface="+mn-cs"/>
              </a:defRPr>
            </a:lvl9pPr>
          </a:lstStyle>
          <a:p>
            <a:r>
              <a:rPr lang="en-US" sz="1400" dirty="0" smtClean="0"/>
              <a:t>Bill Marcoux</a:t>
            </a:r>
          </a:p>
          <a:p>
            <a:r>
              <a:rPr lang="en-US" sz="1400" dirty="0" smtClean="0"/>
              <a:t>IAIS Conference</a:t>
            </a:r>
          </a:p>
          <a:p>
            <a:r>
              <a:rPr lang="en-US" sz="1400" dirty="0" smtClean="0"/>
              <a:t>Asunción Paraguay</a:t>
            </a:r>
          </a:p>
          <a:p>
            <a:r>
              <a:rPr lang="en-US" sz="1400" dirty="0" smtClean="0"/>
              <a:t>November 11, 2016</a:t>
            </a:r>
            <a:endParaRPr lang="en-GB" sz="1400" dirty="0"/>
          </a:p>
        </p:txBody>
      </p:sp>
    </p:spTree>
    <p:extLst>
      <p:ext uri="{BB962C8B-B14F-4D97-AF65-F5344CB8AC3E}">
        <p14:creationId xmlns:p14="http://schemas.microsoft.com/office/powerpoint/2010/main" val="19090572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0848" y="1736947"/>
            <a:ext cx="8244000" cy="4607029"/>
          </a:xfrm>
        </p:spPr>
        <p:txBody>
          <a:bodyPr/>
          <a:lstStyle/>
          <a:p>
            <a:pPr>
              <a:buFont typeface="Arial" panose="020B0604020202020204" pitchFamily="34" charset="0"/>
              <a:buChar char="•"/>
            </a:pPr>
            <a:r>
              <a:rPr lang="en-US" dirty="0" smtClean="0"/>
              <a:t>Proper and effective insurance regulation and resilience policies is mission critical for achieving the goals of the IDF. It is as important as capital and risk management expertise.</a:t>
            </a:r>
          </a:p>
          <a:p>
            <a:pPr>
              <a:buFont typeface="Arial" panose="020B0604020202020204" pitchFamily="34" charset="0"/>
              <a:buChar char="•"/>
            </a:pPr>
            <a:r>
              <a:rPr lang="en-US" dirty="0" smtClean="0"/>
              <a:t>Sound regulation must focus on ensuring proper market access, financial integrity of market participants, market conduct regulation and other issues.</a:t>
            </a:r>
          </a:p>
          <a:p>
            <a:pPr>
              <a:buFont typeface="Arial" panose="020B0604020202020204" pitchFamily="34" charset="0"/>
              <a:buChar char="•"/>
            </a:pPr>
            <a:r>
              <a:rPr lang="en-US" dirty="0" smtClean="0"/>
              <a:t>The insurance regulatory community must be actively involved in shaping/reshaping regulatory regimes, to achieve greater resiliency.</a:t>
            </a:r>
          </a:p>
          <a:p>
            <a:pPr>
              <a:buFont typeface="Arial" panose="020B0604020202020204" pitchFamily="34" charset="0"/>
              <a:buChar char="•"/>
            </a:pPr>
            <a:r>
              <a:rPr lang="en-US" dirty="0" smtClean="0"/>
              <a:t>Immediate Goals of IRRP Working Group:</a:t>
            </a:r>
          </a:p>
          <a:p>
            <a:pPr marL="1084320" lvl="3" indent="-274320">
              <a:buFont typeface="Times New Roman" panose="02020603050405020304" pitchFamily="18" charset="0"/>
              <a:buChar char="-"/>
            </a:pPr>
            <a:r>
              <a:rPr lang="en-US" dirty="0" smtClean="0"/>
              <a:t>Catalogue regulatory and resilience policies that impact the use of risk management to enhance resiliency/promote sustainable development</a:t>
            </a:r>
          </a:p>
          <a:p>
            <a:pPr marL="1084320" lvl="3" indent="-274320">
              <a:buFont typeface="Times New Roman" panose="02020603050405020304" pitchFamily="18" charset="0"/>
              <a:buChar char="-"/>
            </a:pPr>
            <a:r>
              <a:rPr lang="en-US" dirty="0" smtClean="0"/>
              <a:t>Create a regulatory tool kit that can be used as a reference point</a:t>
            </a:r>
          </a:p>
          <a:p>
            <a:pPr marL="1084320" lvl="3" indent="-274320">
              <a:buFont typeface="Times New Roman" panose="02020603050405020304" pitchFamily="18" charset="0"/>
              <a:buChar char="-"/>
            </a:pPr>
            <a:r>
              <a:rPr lang="en-US" dirty="0" smtClean="0"/>
              <a:t>Promote coordination among different regulatory enhancements regimes</a:t>
            </a:r>
          </a:p>
          <a:p>
            <a:pPr marL="1084320" lvl="3" indent="-274320">
              <a:buFont typeface="Times New Roman" panose="02020603050405020304" pitchFamily="18" charset="0"/>
              <a:buChar char="-"/>
            </a:pPr>
            <a:r>
              <a:rPr lang="en-US" dirty="0" smtClean="0"/>
              <a:t>Education and engagement of all relevant </a:t>
            </a:r>
            <a:r>
              <a:rPr lang="en-US" dirty="0" err="1" smtClean="0"/>
              <a:t>stateholders</a:t>
            </a:r>
            <a:endParaRPr lang="en-US" dirty="0"/>
          </a:p>
        </p:txBody>
      </p:sp>
      <p:sp>
        <p:nvSpPr>
          <p:cNvPr id="3" name="Title 2"/>
          <p:cNvSpPr>
            <a:spLocks noGrp="1"/>
          </p:cNvSpPr>
          <p:nvPr>
            <p:ph type="title"/>
          </p:nvPr>
        </p:nvSpPr>
        <p:spPr/>
        <p:txBody>
          <a:bodyPr/>
          <a:lstStyle/>
          <a:p>
            <a:r>
              <a:rPr lang="en-US" dirty="0" smtClean="0"/>
              <a:t>IDF Insurance Regulatory and Resilience Policies Working Group</a:t>
            </a:r>
            <a:endParaRPr lang="en-US" dirty="0"/>
          </a:p>
        </p:txBody>
      </p:sp>
    </p:spTree>
    <p:extLst>
      <p:ext uri="{BB962C8B-B14F-4D97-AF65-F5344CB8AC3E}">
        <p14:creationId xmlns:p14="http://schemas.microsoft.com/office/powerpoint/2010/main" val="331504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fontScale="70000" lnSpcReduction="20000"/>
          </a:bodyPr>
          <a:lstStyle/>
          <a:p>
            <a:pPr marL="0" indent="0">
              <a:buNone/>
            </a:pPr>
            <a:r>
              <a:rPr lang="en-US" sz="2600" u="sng" dirty="0" smtClean="0"/>
              <a:t>Yes</a:t>
            </a:r>
            <a:r>
              <a:rPr lang="en-US" sz="2300" dirty="0"/>
              <a:t>.</a:t>
            </a:r>
            <a:endParaRPr lang="en-US" sz="2300" dirty="0" smtClean="0"/>
          </a:p>
          <a:p>
            <a:r>
              <a:rPr lang="en-US" dirty="0" smtClean="0"/>
              <a:t>For sovereigns </a:t>
            </a:r>
          </a:p>
          <a:p>
            <a:pPr lvl="1"/>
            <a:r>
              <a:rPr lang="en-US" dirty="0" smtClean="0"/>
              <a:t>Assist in identifying and understanding risk profile.</a:t>
            </a:r>
          </a:p>
          <a:p>
            <a:pPr lvl="1"/>
            <a:r>
              <a:rPr lang="en-US" dirty="0" smtClean="0"/>
              <a:t>Awareness can lead to mitigation – with dramatic economic and human condition benefits.</a:t>
            </a:r>
          </a:p>
          <a:p>
            <a:pPr lvl="1"/>
            <a:r>
              <a:rPr lang="en-US" dirty="0" smtClean="0"/>
              <a:t>Insurance penetration will drive economic development, provide critical disaster relief.</a:t>
            </a:r>
            <a:endParaRPr lang="en-US" dirty="0"/>
          </a:p>
          <a:p>
            <a:r>
              <a:rPr lang="en-US" dirty="0" smtClean="0"/>
              <a:t>For industry </a:t>
            </a:r>
          </a:p>
          <a:p>
            <a:pPr lvl="1"/>
            <a:r>
              <a:rPr lang="en-US" dirty="0" smtClean="0"/>
              <a:t>Opportunity to do what it does best – assess risk, price risk, mitigate risk, cover risk.</a:t>
            </a:r>
          </a:p>
          <a:p>
            <a:pPr lvl="1"/>
            <a:r>
              <a:rPr lang="en-US" dirty="0" smtClean="0"/>
              <a:t>An opportunity to partner governments and powerful national and multinational organizations organizing to do good and to do well.</a:t>
            </a:r>
            <a:endParaRPr lang="en-US" dirty="0"/>
          </a:p>
          <a:p>
            <a:r>
              <a:rPr lang="en-US" dirty="0" smtClean="0"/>
              <a:t>For regulators</a:t>
            </a:r>
            <a:endParaRPr lang="en-US" dirty="0"/>
          </a:p>
          <a:p>
            <a:pPr lvl="1"/>
            <a:r>
              <a:rPr lang="en-US" dirty="0" smtClean="0"/>
              <a:t>Help bring the insurance industry’s resources to bear for the benefit of your country </a:t>
            </a:r>
            <a:r>
              <a:rPr lang="en-US" smtClean="0"/>
              <a:t>and its </a:t>
            </a:r>
            <a:r>
              <a:rPr lang="en-US" dirty="0" smtClean="0"/>
              <a:t>citizens.</a:t>
            </a:r>
          </a:p>
          <a:p>
            <a:pPr lvl="1"/>
            <a:r>
              <a:rPr lang="en-US" dirty="0" smtClean="0"/>
              <a:t>Help build a more dynamic and responsive domestic insurance market.</a:t>
            </a:r>
          </a:p>
          <a:p>
            <a:pPr marL="0" indent="0">
              <a:buNone/>
            </a:pPr>
            <a:r>
              <a:rPr lang="en-US" dirty="0" smtClean="0"/>
              <a:t>But…</a:t>
            </a:r>
          </a:p>
          <a:p>
            <a:pPr lvl="1"/>
            <a:r>
              <a:rPr lang="en-US" dirty="0" smtClean="0"/>
              <a:t>There is no guarantee this will work.</a:t>
            </a:r>
          </a:p>
          <a:p>
            <a:pPr lvl="1"/>
            <a:r>
              <a:rPr lang="en-US" dirty="0" smtClean="0"/>
              <a:t>Historic, unprecedented.</a:t>
            </a:r>
          </a:p>
          <a:p>
            <a:pPr lvl="1"/>
            <a:r>
              <a:rPr lang="en-US" dirty="0" smtClean="0"/>
              <a:t>Need to manage individual agendas, interests and concerns.</a:t>
            </a:r>
            <a:endParaRPr lang="en-US" dirty="0"/>
          </a:p>
          <a:p>
            <a:pPr lvl="1"/>
            <a:r>
              <a:rPr lang="en-US" dirty="0" smtClean="0"/>
              <a:t>Challenges of public/private partnerships.</a:t>
            </a:r>
          </a:p>
        </p:txBody>
      </p:sp>
      <p:sp>
        <p:nvSpPr>
          <p:cNvPr id="3" name="Title 2"/>
          <p:cNvSpPr>
            <a:spLocks noGrp="1"/>
          </p:cNvSpPr>
          <p:nvPr>
            <p:ph type="title"/>
          </p:nvPr>
        </p:nvSpPr>
        <p:spPr/>
        <p:txBody>
          <a:bodyPr/>
          <a:lstStyle/>
          <a:p>
            <a:r>
              <a:rPr lang="en-US" dirty="0" smtClean="0"/>
              <a:t>The IDF and Related Initiatives –</a:t>
            </a:r>
            <a:br>
              <a:rPr lang="en-US" dirty="0" smtClean="0"/>
            </a:br>
            <a:r>
              <a:rPr lang="en-US" dirty="0" smtClean="0"/>
              <a:t>can they make a difference?</a:t>
            </a:r>
            <a:endParaRPr lang="en-US" dirty="0"/>
          </a:p>
        </p:txBody>
      </p:sp>
    </p:spTree>
    <p:extLst>
      <p:ext uri="{BB962C8B-B14F-4D97-AF65-F5344CB8AC3E}">
        <p14:creationId xmlns:p14="http://schemas.microsoft.com/office/powerpoint/2010/main" val="2135699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smtClean="0"/>
              <a:t>There is a unique opportunity.</a:t>
            </a:r>
          </a:p>
          <a:p>
            <a:r>
              <a:rPr lang="en-US" dirty="0" smtClean="0"/>
              <a:t>Success will require cooperation, innovation and boldness.</a:t>
            </a:r>
          </a:p>
          <a:p>
            <a:r>
              <a:rPr lang="en-US" dirty="0" smtClean="0"/>
              <a:t>The IDF will not become a think tank.  It will either make a difference </a:t>
            </a:r>
            <a:r>
              <a:rPr lang="en-US" u="sng" dirty="0" smtClean="0"/>
              <a:t>soon</a:t>
            </a:r>
            <a:r>
              <a:rPr lang="en-US" dirty="0" smtClean="0"/>
              <a:t>, or it will disappear.</a:t>
            </a:r>
          </a:p>
          <a:p>
            <a:r>
              <a:rPr lang="en-US" dirty="0" smtClean="0"/>
              <a:t>A potential win/win situation.</a:t>
            </a:r>
            <a:endParaRPr lang="en-US" dirty="0"/>
          </a:p>
        </p:txBody>
      </p:sp>
      <p:sp>
        <p:nvSpPr>
          <p:cNvPr id="3" name="Title 2"/>
          <p:cNvSpPr>
            <a:spLocks noGrp="1"/>
          </p:cNvSpPr>
          <p:nvPr>
            <p:ph type="title"/>
          </p:nvPr>
        </p:nvSpPr>
        <p:spPr/>
        <p:txBody>
          <a:bodyPr/>
          <a:lstStyle/>
          <a:p>
            <a:r>
              <a:rPr lang="en-US" dirty="0"/>
              <a:t>Conclusion </a:t>
            </a:r>
          </a:p>
        </p:txBody>
      </p:sp>
    </p:spTree>
    <p:extLst>
      <p:ext uri="{BB962C8B-B14F-4D97-AF65-F5344CB8AC3E}">
        <p14:creationId xmlns:p14="http://schemas.microsoft.com/office/powerpoint/2010/main" val="2849208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2246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3"/>
          </p:nvPr>
        </p:nvSpPr>
        <p:spPr>
          <a:xfrm>
            <a:off x="450848" y="2499360"/>
            <a:ext cx="8244000" cy="3982402"/>
          </a:xfrm>
        </p:spPr>
        <p:txBody>
          <a:bodyPr/>
          <a:lstStyle/>
          <a:p>
            <a:r>
              <a:rPr lang="en-US" sz="2000" dirty="0"/>
              <a:t>W</a:t>
            </a:r>
            <a:r>
              <a:rPr lang="en-US" sz="2000" dirty="0" smtClean="0"/>
              <a:t>hat is </a:t>
            </a:r>
            <a:r>
              <a:rPr lang="en-US" sz="2000" dirty="0"/>
              <a:t>it?</a:t>
            </a:r>
          </a:p>
          <a:p>
            <a:r>
              <a:rPr lang="en-US" sz="2000" dirty="0" smtClean="0"/>
              <a:t>Why </a:t>
            </a:r>
            <a:r>
              <a:rPr lang="en-US" sz="2000" dirty="0"/>
              <a:t>is it</a:t>
            </a:r>
            <a:r>
              <a:rPr lang="en-US" sz="2000" dirty="0" smtClean="0"/>
              <a:t>?</a:t>
            </a:r>
          </a:p>
          <a:p>
            <a:r>
              <a:rPr lang="en-US" sz="2000" dirty="0" smtClean="0"/>
              <a:t>What can it (hopefully) do?</a:t>
            </a:r>
            <a:endParaRPr lang="en-US" sz="2000" dirty="0"/>
          </a:p>
          <a:p>
            <a:r>
              <a:rPr lang="en-US" sz="2000" dirty="0" smtClean="0"/>
              <a:t>Why </a:t>
            </a:r>
            <a:r>
              <a:rPr lang="en-US" sz="2000" dirty="0"/>
              <a:t>does it matter?</a:t>
            </a:r>
          </a:p>
          <a:p>
            <a:endParaRPr lang="en-GB" dirty="0"/>
          </a:p>
        </p:txBody>
      </p:sp>
      <p:sp>
        <p:nvSpPr>
          <p:cNvPr id="3" name="Title 2"/>
          <p:cNvSpPr>
            <a:spLocks noGrp="1"/>
          </p:cNvSpPr>
          <p:nvPr>
            <p:ph type="title"/>
          </p:nvPr>
        </p:nvSpPr>
        <p:spPr>
          <a:xfrm>
            <a:off x="450000" y="1376998"/>
            <a:ext cx="8244000" cy="864962"/>
          </a:xfrm>
        </p:spPr>
        <p:txBody>
          <a:bodyPr/>
          <a:lstStyle/>
          <a:p>
            <a:r>
              <a:rPr lang="en-US" dirty="0"/>
              <a:t>The Insurance Development </a:t>
            </a:r>
            <a:r>
              <a:rPr lang="en-US" dirty="0" smtClean="0"/>
              <a:t>Forum</a:t>
            </a:r>
            <a:endParaRPr lang="en-GB"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6487" y="228600"/>
            <a:ext cx="2681288" cy="706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3"/>
          </p:nvPr>
        </p:nvSpPr>
        <p:spPr>
          <a:xfrm>
            <a:off x="450848" y="2499360"/>
            <a:ext cx="8244000" cy="3982402"/>
          </a:xfrm>
        </p:spPr>
        <p:txBody>
          <a:bodyPr/>
          <a:lstStyle/>
          <a:p>
            <a:r>
              <a:rPr lang="en-US" sz="2000" dirty="0"/>
              <a:t>A joint venture between the World Bank, the UN and the insurance industry.</a:t>
            </a:r>
          </a:p>
          <a:p>
            <a:r>
              <a:rPr lang="en-US" sz="2000" b="1" dirty="0"/>
              <a:t>December 2015</a:t>
            </a:r>
            <a:r>
              <a:rPr lang="en-US" sz="2000" dirty="0"/>
              <a:t> – IDF announced at </a:t>
            </a:r>
            <a:r>
              <a:rPr lang="en-US" sz="2000" dirty="0" err="1"/>
              <a:t>CoP</a:t>
            </a:r>
            <a:r>
              <a:rPr lang="en-US" sz="2000" dirty="0"/>
              <a:t> 21</a:t>
            </a:r>
          </a:p>
          <a:p>
            <a:r>
              <a:rPr lang="en-US" sz="2000" b="1" dirty="0"/>
              <a:t>April 2016 </a:t>
            </a:r>
            <a:r>
              <a:rPr lang="en-US" sz="2000" dirty="0"/>
              <a:t>– High Level Forum on Resilience &amp; IDF Inception Meeting</a:t>
            </a:r>
          </a:p>
          <a:p>
            <a:r>
              <a:rPr lang="en-US" sz="2000" b="1" dirty="0"/>
              <a:t>September 2016 </a:t>
            </a:r>
            <a:r>
              <a:rPr lang="en-US" sz="2000" dirty="0"/>
              <a:t>– Steering Committee Meeting in the margins of the UN General Assembly</a:t>
            </a:r>
            <a:endParaRPr lang="en-GB" dirty="0"/>
          </a:p>
        </p:txBody>
      </p:sp>
      <p:sp>
        <p:nvSpPr>
          <p:cNvPr id="3" name="Title 2"/>
          <p:cNvSpPr>
            <a:spLocks noGrp="1"/>
          </p:cNvSpPr>
          <p:nvPr>
            <p:ph type="title"/>
          </p:nvPr>
        </p:nvSpPr>
        <p:spPr>
          <a:xfrm>
            <a:off x="450000" y="1376998"/>
            <a:ext cx="8244000" cy="864962"/>
          </a:xfrm>
        </p:spPr>
        <p:txBody>
          <a:bodyPr/>
          <a:lstStyle/>
          <a:p>
            <a:r>
              <a:rPr lang="en-US" dirty="0"/>
              <a:t>What is it?</a:t>
            </a:r>
            <a:endParaRPr lang="en-GB"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6487" y="228600"/>
            <a:ext cx="2681288" cy="706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748018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0000" y="288000"/>
            <a:ext cx="8244000" cy="1053120"/>
          </a:xfrm>
        </p:spPr>
        <p:txBody>
          <a:bodyPr/>
          <a:lstStyle/>
          <a:p>
            <a:r>
              <a:rPr lang="en-US" dirty="0" smtClean="0"/>
              <a:t>IDF Structure</a:t>
            </a:r>
            <a:endParaRPr lang="en-US" dirty="0"/>
          </a:p>
        </p:txBody>
      </p:sp>
      <p:graphicFrame>
        <p:nvGraphicFramePr>
          <p:cNvPr id="4" name="Diagram 3"/>
          <p:cNvGraphicFramePr/>
          <p:nvPr>
            <p:extLst>
              <p:ext uri="{D42A27DB-BD31-4B8C-83A1-F6EECF244321}">
                <p14:modId xmlns:p14="http://schemas.microsoft.com/office/powerpoint/2010/main" val="558479280"/>
              </p:ext>
            </p:extLst>
          </p:nvPr>
        </p:nvGraphicFramePr>
        <p:xfrm>
          <a:off x="335280" y="1005840"/>
          <a:ext cx="826008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86487" y="228600"/>
            <a:ext cx="2681288" cy="706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2475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smtClean="0"/>
              <a:t>A </a:t>
            </a:r>
            <a:r>
              <a:rPr lang="en-US" dirty="0"/>
              <a:t>massive protection </a:t>
            </a:r>
            <a:r>
              <a:rPr lang="en-US" dirty="0" smtClean="0"/>
              <a:t>gap exists – </a:t>
            </a:r>
            <a:r>
              <a:rPr lang="en-US" u="sng" dirty="0" smtClean="0"/>
              <a:t>in almost all countries</a:t>
            </a:r>
            <a:r>
              <a:rPr lang="en-US" dirty="0" smtClean="0"/>
              <a:t>.</a:t>
            </a:r>
            <a:endParaRPr lang="en-US" dirty="0"/>
          </a:p>
          <a:p>
            <a:r>
              <a:rPr lang="en-US" dirty="0" smtClean="0"/>
              <a:t>Realization </a:t>
            </a:r>
            <a:r>
              <a:rPr lang="en-US" dirty="0"/>
              <a:t>by </a:t>
            </a:r>
            <a:r>
              <a:rPr lang="en-US" dirty="0" smtClean="0"/>
              <a:t>World </a:t>
            </a:r>
            <a:r>
              <a:rPr lang="en-US" dirty="0"/>
              <a:t>Bank and UN (and others) of the critical role the insurance </a:t>
            </a:r>
            <a:r>
              <a:rPr lang="en-US" dirty="0" smtClean="0"/>
              <a:t>industry </a:t>
            </a:r>
            <a:r>
              <a:rPr lang="en-US" dirty="0"/>
              <a:t>can play in </a:t>
            </a:r>
            <a:r>
              <a:rPr lang="en-US" dirty="0" smtClean="0"/>
              <a:t>enhancing resiliency and supporting sustainable growth.</a:t>
            </a:r>
          </a:p>
          <a:p>
            <a:r>
              <a:rPr lang="en-US" dirty="0" smtClean="0"/>
              <a:t>A vehicle </a:t>
            </a:r>
            <a:r>
              <a:rPr lang="en-US" dirty="0"/>
              <a:t>to amplify, </a:t>
            </a:r>
            <a:r>
              <a:rPr lang="en-US" dirty="0" smtClean="0"/>
              <a:t>complement and support </a:t>
            </a:r>
            <a:r>
              <a:rPr lang="en-US" dirty="0"/>
              <a:t>the valuable work </a:t>
            </a:r>
            <a:r>
              <a:rPr lang="en-US" dirty="0" smtClean="0"/>
              <a:t>of other </a:t>
            </a:r>
            <a:r>
              <a:rPr lang="en-US" dirty="0"/>
              <a:t>initiatives.</a:t>
            </a:r>
          </a:p>
          <a:p>
            <a:pPr lvl="1"/>
            <a:r>
              <a:rPr lang="en-US" dirty="0" smtClean="0"/>
              <a:t>G7 </a:t>
            </a:r>
            <a:r>
              <a:rPr lang="en-US" dirty="0" err="1" smtClean="0"/>
              <a:t>InsuResilience</a:t>
            </a:r>
            <a:r>
              <a:rPr lang="en-US" dirty="0" smtClean="0"/>
              <a:t> initiative</a:t>
            </a:r>
          </a:p>
          <a:p>
            <a:pPr lvl="1"/>
            <a:r>
              <a:rPr lang="en-US" dirty="0" smtClean="0"/>
              <a:t>UNEP’S Principles for Sustainable Insurance Initiative (PSI)</a:t>
            </a:r>
            <a:endParaRPr lang="en-US" dirty="0"/>
          </a:p>
          <a:p>
            <a:pPr lvl="1"/>
            <a:r>
              <a:rPr lang="en-US" dirty="0" smtClean="0"/>
              <a:t>A2ii</a:t>
            </a:r>
          </a:p>
          <a:p>
            <a:pPr lvl="1"/>
            <a:r>
              <a:rPr lang="en-US" dirty="0" smtClean="0"/>
              <a:t>Asia Pacific Financial Forum’s sustainable development program</a:t>
            </a:r>
          </a:p>
          <a:p>
            <a:pPr lvl="1"/>
            <a:r>
              <a:rPr lang="en-US" dirty="0" smtClean="0"/>
              <a:t>Others</a:t>
            </a:r>
            <a:endParaRPr lang="en-US" dirty="0"/>
          </a:p>
        </p:txBody>
      </p:sp>
      <p:sp>
        <p:nvSpPr>
          <p:cNvPr id="3" name="Title 2"/>
          <p:cNvSpPr>
            <a:spLocks noGrp="1"/>
          </p:cNvSpPr>
          <p:nvPr>
            <p:ph type="title"/>
          </p:nvPr>
        </p:nvSpPr>
        <p:spPr/>
        <p:txBody>
          <a:bodyPr/>
          <a:lstStyle/>
          <a:p>
            <a:r>
              <a:rPr lang="en-US" dirty="0" smtClean="0"/>
              <a:t>Why </a:t>
            </a:r>
            <a:r>
              <a:rPr lang="en-US" dirty="0"/>
              <a:t>is it?</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6487" y="228600"/>
            <a:ext cx="2681288" cy="706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77880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The </a:t>
            </a:r>
            <a:r>
              <a:rPr lang="en-US" dirty="0" smtClean="0"/>
              <a:t>protection gap</a:t>
            </a:r>
            <a:r>
              <a:rPr lang="en-US" dirty="0"/>
              <a:t>: </a:t>
            </a:r>
            <a:br>
              <a:rPr lang="en-US" dirty="0"/>
            </a:br>
            <a:r>
              <a:rPr lang="en-US" dirty="0"/>
              <a:t>Uninsured losses are a large and growing burden</a:t>
            </a:r>
            <a:br>
              <a:rPr lang="en-US" dirty="0"/>
            </a:br>
            <a:r>
              <a:rPr lang="en-US" sz="2000" dirty="0"/>
              <a:t>Natural catastrophe losses 1970 – 2015 (in 2015 USD billion</a:t>
            </a:r>
            <a:r>
              <a:rPr lang="en-US" dirty="0"/>
              <a:t>)</a:t>
            </a:r>
          </a:p>
        </p:txBody>
      </p:sp>
      <p:graphicFrame>
        <p:nvGraphicFramePr>
          <p:cNvPr id="4" name="Content Placeholder 3"/>
          <p:cNvGraphicFramePr>
            <a:graphicFrameLocks noGrp="1"/>
          </p:cNvGraphicFramePr>
          <p:nvPr>
            <p:ph sz="quarter" idx="13"/>
            <p:extLst/>
          </p:nvPr>
        </p:nvGraphicFramePr>
        <p:xfrm>
          <a:off x="450850" y="1874838"/>
          <a:ext cx="8243888" cy="4606925"/>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custDataLst>
              <p:tags r:id="rId1"/>
            </p:custDataLst>
          </p:nvPr>
        </p:nvSpPr>
        <p:spPr>
          <a:xfrm>
            <a:off x="182700" y="6320666"/>
            <a:ext cx="4071949" cy="246221"/>
          </a:xfrm>
          <a:prstGeom prst="rect">
            <a:avLst/>
          </a:prstGeom>
          <a:noFill/>
        </p:spPr>
        <p:txBody>
          <a:bodyPr wrap="none" rtlCol="0">
            <a:spAutoFit/>
          </a:bodyPr>
          <a:lstStyle/>
          <a:p>
            <a:pPr marL="0" indent="0">
              <a:buNone/>
            </a:pPr>
            <a:r>
              <a:rPr lang="en-GB" sz="1000" i="1" dirty="0" smtClean="0">
                <a:solidFill>
                  <a:srgbClr val="283E36"/>
                </a:solidFill>
              </a:rPr>
              <a:t>Source</a:t>
            </a:r>
            <a:r>
              <a:rPr lang="en-GB" sz="1000" dirty="0" smtClean="0">
                <a:solidFill>
                  <a:srgbClr val="283E36"/>
                </a:solidFill>
              </a:rPr>
              <a:t>: </a:t>
            </a:r>
            <a:r>
              <a:rPr lang="en-GB" sz="1000" i="1" dirty="0" smtClean="0">
                <a:solidFill>
                  <a:srgbClr val="283E36"/>
                </a:solidFill>
              </a:rPr>
              <a:t>Swiss Re Economic Research &amp; Consulting and Cat Perils.</a:t>
            </a:r>
          </a:p>
        </p:txBody>
      </p:sp>
    </p:spTree>
    <p:extLst>
      <p:ext uri="{BB962C8B-B14F-4D97-AF65-F5344CB8AC3E}">
        <p14:creationId xmlns:p14="http://schemas.microsoft.com/office/powerpoint/2010/main" val="1737712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Examples: major events in Asia – the cost to society</a:t>
            </a:r>
          </a:p>
        </p:txBody>
      </p:sp>
      <p:sp>
        <p:nvSpPr>
          <p:cNvPr id="4" name="TextBox 3"/>
          <p:cNvSpPr txBox="1"/>
          <p:nvPr/>
        </p:nvSpPr>
        <p:spPr>
          <a:xfrm>
            <a:off x="458398" y="1443806"/>
            <a:ext cx="2591072" cy="369332"/>
          </a:xfrm>
          <a:prstGeom prst="rect">
            <a:avLst/>
          </a:prstGeom>
          <a:noFill/>
        </p:spPr>
        <p:txBody>
          <a:bodyPr wrap="square" rtlCol="0">
            <a:spAutoFit/>
          </a:bodyPr>
          <a:lstStyle/>
          <a:p>
            <a:pPr marL="0" indent="0" algn="ctr">
              <a:buNone/>
            </a:pPr>
            <a:r>
              <a:rPr lang="en-GB" b="1" dirty="0" smtClean="0"/>
              <a:t>Thailand floods 2011</a:t>
            </a:r>
          </a:p>
        </p:txBody>
      </p:sp>
      <p:grpSp>
        <p:nvGrpSpPr>
          <p:cNvPr id="5" name="Group 4"/>
          <p:cNvGrpSpPr/>
          <p:nvPr/>
        </p:nvGrpSpPr>
        <p:grpSpPr>
          <a:xfrm>
            <a:off x="5471592" y="3916629"/>
            <a:ext cx="3672408" cy="2590376"/>
            <a:chOff x="4679622" y="1602352"/>
            <a:chExt cx="3672408" cy="2590376"/>
          </a:xfrm>
        </p:grpSpPr>
        <p:graphicFrame>
          <p:nvGraphicFramePr>
            <p:cNvPr id="6" name="Chart 5" title="Japan"/>
            <p:cNvGraphicFramePr/>
            <p:nvPr>
              <p:extLst>
                <p:ext uri="{D42A27DB-BD31-4B8C-83A1-F6EECF244321}">
                  <p14:modId xmlns:p14="http://schemas.microsoft.com/office/powerpoint/2010/main" val="762528644"/>
                </p:ext>
              </p:extLst>
            </p:nvPr>
          </p:nvGraphicFramePr>
          <p:xfrm>
            <a:off x="4679622" y="1800688"/>
            <a:ext cx="3672408" cy="239204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4881664" y="1602352"/>
              <a:ext cx="2822176" cy="369332"/>
            </a:xfrm>
            <a:prstGeom prst="rect">
              <a:avLst/>
            </a:prstGeom>
            <a:noFill/>
          </p:spPr>
          <p:txBody>
            <a:bodyPr wrap="square" rtlCol="0">
              <a:spAutoFit/>
            </a:bodyPr>
            <a:lstStyle/>
            <a:p>
              <a:pPr marL="0" indent="0" algn="ctr">
                <a:buNone/>
              </a:pPr>
              <a:r>
                <a:rPr lang="en-GB" b="1" dirty="0" smtClean="0"/>
                <a:t>New Zealand EQ 2011</a:t>
              </a:r>
            </a:p>
          </p:txBody>
        </p:sp>
      </p:grpSp>
      <p:grpSp>
        <p:nvGrpSpPr>
          <p:cNvPr id="8" name="Group 7"/>
          <p:cNvGrpSpPr/>
          <p:nvPr/>
        </p:nvGrpSpPr>
        <p:grpSpPr>
          <a:xfrm>
            <a:off x="1753934" y="3928057"/>
            <a:ext cx="3672408" cy="2534498"/>
            <a:chOff x="4126088" y="1556465"/>
            <a:chExt cx="3672408" cy="2534498"/>
          </a:xfrm>
        </p:grpSpPr>
        <p:graphicFrame>
          <p:nvGraphicFramePr>
            <p:cNvPr id="9" name="Chart 8" title="Japan"/>
            <p:cNvGraphicFramePr/>
            <p:nvPr>
              <p:extLst>
                <p:ext uri="{D42A27DB-BD31-4B8C-83A1-F6EECF244321}">
                  <p14:modId xmlns:p14="http://schemas.microsoft.com/office/powerpoint/2010/main" val="332358180"/>
                </p:ext>
              </p:extLst>
            </p:nvPr>
          </p:nvGraphicFramePr>
          <p:xfrm>
            <a:off x="4126088" y="1698923"/>
            <a:ext cx="3672408" cy="239204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p:cNvSpPr txBox="1"/>
            <p:nvPr/>
          </p:nvSpPr>
          <p:spPr>
            <a:xfrm>
              <a:off x="4126088" y="1556465"/>
              <a:ext cx="2966192" cy="369332"/>
            </a:xfrm>
            <a:prstGeom prst="rect">
              <a:avLst/>
            </a:prstGeom>
            <a:noFill/>
          </p:spPr>
          <p:txBody>
            <a:bodyPr wrap="square" rtlCol="0">
              <a:spAutoFit/>
            </a:bodyPr>
            <a:lstStyle/>
            <a:p>
              <a:pPr marL="0" indent="0" algn="ctr">
                <a:buNone/>
              </a:pPr>
              <a:r>
                <a:rPr lang="en-GB" b="1" dirty="0" smtClean="0"/>
                <a:t>Philippines TC 2013</a:t>
              </a:r>
            </a:p>
          </p:txBody>
        </p:sp>
      </p:grpSp>
      <p:graphicFrame>
        <p:nvGraphicFramePr>
          <p:cNvPr id="11" name="Chart 10" title="Japan"/>
          <p:cNvGraphicFramePr/>
          <p:nvPr>
            <p:extLst>
              <p:ext uri="{D42A27DB-BD31-4B8C-83A1-F6EECF244321}">
                <p14:modId xmlns:p14="http://schemas.microsoft.com/office/powerpoint/2010/main" val="2358430900"/>
              </p:ext>
            </p:extLst>
          </p:nvPr>
        </p:nvGraphicFramePr>
        <p:xfrm>
          <a:off x="353219" y="1678475"/>
          <a:ext cx="3672408" cy="2392040"/>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p:cNvSpPr txBox="1"/>
          <p:nvPr/>
        </p:nvSpPr>
        <p:spPr>
          <a:xfrm>
            <a:off x="2760972" y="1816060"/>
            <a:ext cx="952116" cy="646331"/>
          </a:xfrm>
          <a:prstGeom prst="rect">
            <a:avLst/>
          </a:prstGeom>
          <a:solidFill>
            <a:schemeClr val="accent3">
              <a:lumMod val="40000"/>
              <a:lumOff val="60000"/>
            </a:schemeClr>
          </a:solidFill>
        </p:spPr>
        <p:txBody>
          <a:bodyPr wrap="square" rtlCol="0">
            <a:spAutoFit/>
          </a:bodyPr>
          <a:lstStyle/>
          <a:p>
            <a:pPr marL="0" indent="0" algn="ctr">
              <a:buNone/>
            </a:pPr>
            <a:r>
              <a:rPr lang="en-GB" dirty="0">
                <a:latin typeface="SwissReSans" pitchFamily="34" charset="0"/>
              </a:rPr>
              <a:t>9</a:t>
            </a:r>
            <a:r>
              <a:rPr lang="en-GB" dirty="0" smtClean="0">
                <a:latin typeface="SwissReSans" pitchFamily="34" charset="0"/>
              </a:rPr>
              <a:t>% GDP</a:t>
            </a:r>
          </a:p>
        </p:txBody>
      </p:sp>
      <p:sp>
        <p:nvSpPr>
          <p:cNvPr id="13" name="TextBox 12"/>
          <p:cNvSpPr txBox="1"/>
          <p:nvPr/>
        </p:nvSpPr>
        <p:spPr>
          <a:xfrm>
            <a:off x="4220616" y="4271679"/>
            <a:ext cx="937344" cy="646331"/>
          </a:xfrm>
          <a:prstGeom prst="rect">
            <a:avLst/>
          </a:prstGeom>
          <a:solidFill>
            <a:schemeClr val="accent3">
              <a:lumMod val="40000"/>
              <a:lumOff val="60000"/>
            </a:schemeClr>
          </a:solidFill>
        </p:spPr>
        <p:txBody>
          <a:bodyPr wrap="square" rtlCol="0">
            <a:spAutoFit/>
          </a:bodyPr>
          <a:lstStyle/>
          <a:p>
            <a:pPr marL="0" indent="0" algn="ctr">
              <a:buNone/>
            </a:pPr>
            <a:r>
              <a:rPr lang="en-GB" dirty="0" smtClean="0">
                <a:latin typeface="SwissReSans" pitchFamily="34" charset="0"/>
              </a:rPr>
              <a:t>1.5% GDP</a:t>
            </a:r>
          </a:p>
        </p:txBody>
      </p:sp>
      <p:sp>
        <p:nvSpPr>
          <p:cNvPr id="14" name="TextBox 13"/>
          <p:cNvSpPr txBox="1"/>
          <p:nvPr/>
        </p:nvSpPr>
        <p:spPr>
          <a:xfrm>
            <a:off x="7930634" y="4318279"/>
            <a:ext cx="936104" cy="646331"/>
          </a:xfrm>
          <a:prstGeom prst="rect">
            <a:avLst/>
          </a:prstGeom>
          <a:solidFill>
            <a:schemeClr val="accent3">
              <a:lumMod val="40000"/>
              <a:lumOff val="60000"/>
            </a:schemeClr>
          </a:solidFill>
        </p:spPr>
        <p:txBody>
          <a:bodyPr wrap="square" rtlCol="0">
            <a:spAutoFit/>
          </a:bodyPr>
          <a:lstStyle/>
          <a:p>
            <a:pPr marL="0" indent="0" algn="ctr">
              <a:buNone/>
            </a:pPr>
            <a:r>
              <a:rPr lang="en-GB" dirty="0" smtClean="0">
                <a:latin typeface="SwissReSans" pitchFamily="34" charset="0"/>
              </a:rPr>
              <a:t>10% GDP</a:t>
            </a:r>
          </a:p>
        </p:txBody>
      </p:sp>
      <p:grpSp>
        <p:nvGrpSpPr>
          <p:cNvPr id="15" name="Group 14"/>
          <p:cNvGrpSpPr/>
          <p:nvPr/>
        </p:nvGrpSpPr>
        <p:grpSpPr>
          <a:xfrm>
            <a:off x="4220616" y="1470689"/>
            <a:ext cx="3672408" cy="2599826"/>
            <a:chOff x="4735376" y="1746597"/>
            <a:chExt cx="3672408" cy="2599826"/>
          </a:xfrm>
        </p:grpSpPr>
        <p:graphicFrame>
          <p:nvGraphicFramePr>
            <p:cNvPr id="16" name="Chart 15" title="Japan"/>
            <p:cNvGraphicFramePr/>
            <p:nvPr>
              <p:extLst>
                <p:ext uri="{D42A27DB-BD31-4B8C-83A1-F6EECF244321}">
                  <p14:modId xmlns:p14="http://schemas.microsoft.com/office/powerpoint/2010/main" val="1504846454"/>
                </p:ext>
              </p:extLst>
            </p:nvPr>
          </p:nvGraphicFramePr>
          <p:xfrm>
            <a:off x="4735376" y="1954383"/>
            <a:ext cx="3672408" cy="2392040"/>
          </p:xfrm>
          <a:graphic>
            <a:graphicData uri="http://schemas.openxmlformats.org/drawingml/2006/chart">
              <c:chart xmlns:c="http://schemas.openxmlformats.org/drawingml/2006/chart" xmlns:r="http://schemas.openxmlformats.org/officeDocument/2006/relationships" r:id="rId5"/>
            </a:graphicData>
          </a:graphic>
        </p:graphicFrame>
        <p:sp>
          <p:nvSpPr>
            <p:cNvPr id="17" name="TextBox 16"/>
            <p:cNvSpPr txBox="1"/>
            <p:nvPr/>
          </p:nvSpPr>
          <p:spPr>
            <a:xfrm>
              <a:off x="5204048" y="1746597"/>
              <a:ext cx="1800200" cy="369332"/>
            </a:xfrm>
            <a:prstGeom prst="rect">
              <a:avLst/>
            </a:prstGeom>
            <a:noFill/>
          </p:spPr>
          <p:txBody>
            <a:bodyPr wrap="square" rtlCol="0">
              <a:spAutoFit/>
            </a:bodyPr>
            <a:lstStyle/>
            <a:p>
              <a:pPr marL="0" indent="0" algn="ctr">
                <a:buNone/>
              </a:pPr>
              <a:r>
                <a:rPr lang="en-GB" b="1" dirty="0" smtClean="0"/>
                <a:t>Nepal EQ 2015</a:t>
              </a:r>
            </a:p>
          </p:txBody>
        </p:sp>
      </p:grpSp>
      <p:sp>
        <p:nvSpPr>
          <p:cNvPr id="18" name="TextBox 17"/>
          <p:cNvSpPr txBox="1"/>
          <p:nvPr/>
        </p:nvSpPr>
        <p:spPr>
          <a:xfrm>
            <a:off x="6630664" y="1778466"/>
            <a:ext cx="918264" cy="646331"/>
          </a:xfrm>
          <a:prstGeom prst="rect">
            <a:avLst/>
          </a:prstGeom>
          <a:solidFill>
            <a:schemeClr val="accent3">
              <a:lumMod val="40000"/>
              <a:lumOff val="60000"/>
            </a:schemeClr>
          </a:solidFill>
        </p:spPr>
        <p:txBody>
          <a:bodyPr wrap="square" rtlCol="0">
            <a:spAutoFit/>
          </a:bodyPr>
          <a:lstStyle/>
          <a:p>
            <a:pPr marL="0" indent="0" algn="ctr">
              <a:buNone/>
            </a:pPr>
            <a:r>
              <a:rPr lang="en-GB" dirty="0" smtClean="0">
                <a:latin typeface="SwissReSans" pitchFamily="34" charset="0"/>
              </a:rPr>
              <a:t>&gt;25% GDP</a:t>
            </a:r>
          </a:p>
        </p:txBody>
      </p:sp>
      <p:sp>
        <p:nvSpPr>
          <p:cNvPr id="19" name="Text Box 3"/>
          <p:cNvSpPr txBox="1">
            <a:spLocks noChangeArrowheads="1"/>
          </p:cNvSpPr>
          <p:nvPr/>
        </p:nvSpPr>
        <p:spPr bwMode="auto">
          <a:xfrm>
            <a:off x="252996" y="6230578"/>
            <a:ext cx="2984034" cy="262297"/>
          </a:xfrm>
          <a:prstGeom prst="rect">
            <a:avLst/>
          </a:prstGeom>
          <a:noFill/>
          <a:ln w="15875" algn="ctr">
            <a:noFill/>
            <a:miter lim="800000"/>
            <a:headEnd/>
            <a:tailEnd/>
          </a:ln>
          <a:effectLst/>
        </p:spPr>
        <p:txBody>
          <a:bodyPr wrap="square" lIns="53680" tIns="53680" rIns="53680" bIns="53680">
            <a:spAutoFit/>
          </a:bodyPr>
          <a:lstStyle/>
          <a:p>
            <a:pPr marL="0" indent="0" defTabSz="757238">
              <a:spcBef>
                <a:spcPct val="50000"/>
              </a:spcBef>
              <a:buClr>
                <a:schemeClr val="bg2"/>
              </a:buClr>
              <a:buNone/>
            </a:pPr>
            <a:r>
              <a:rPr lang="en-US" sz="1000" i="1" dirty="0" smtClean="0"/>
              <a:t>Source: Swiss Re Sigma catastrophe database</a:t>
            </a:r>
            <a:endParaRPr lang="en-US" sz="1000" i="1" dirty="0"/>
          </a:p>
        </p:txBody>
      </p:sp>
    </p:spTree>
    <p:extLst>
      <p:ext uri="{BB962C8B-B14F-4D97-AF65-F5344CB8AC3E}">
        <p14:creationId xmlns:p14="http://schemas.microsoft.com/office/powerpoint/2010/main" val="2664495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Impact on public finances and economic growth</a:t>
            </a:r>
          </a:p>
        </p:txBody>
      </p:sp>
      <p:sp>
        <p:nvSpPr>
          <p:cNvPr id="10" name="Rectangle 9"/>
          <p:cNvSpPr/>
          <p:nvPr/>
        </p:nvSpPr>
        <p:spPr>
          <a:xfrm>
            <a:off x="683568" y="3195072"/>
            <a:ext cx="7488832" cy="1246495"/>
          </a:xfrm>
          <a:prstGeom prst="rect">
            <a:avLst/>
          </a:prstGeom>
          <a:solidFill>
            <a:schemeClr val="accent4">
              <a:lumMod val="40000"/>
              <a:lumOff val="60000"/>
            </a:schemeClr>
          </a:solidFill>
        </p:spPr>
        <p:txBody>
          <a:bodyPr wrap="square">
            <a:spAutoFit/>
          </a:bodyPr>
          <a:lstStyle/>
          <a:p>
            <a:pPr marL="0" indent="0">
              <a:spcBef>
                <a:spcPts val="600"/>
              </a:spcBef>
              <a:buNone/>
            </a:pPr>
            <a:r>
              <a:rPr lang="en-US" sz="1400" dirty="0" smtClean="0"/>
              <a:t>"Major </a:t>
            </a:r>
            <a:r>
              <a:rPr lang="en-US" sz="1400" dirty="0"/>
              <a:t>natural catastrophes have large and significant </a:t>
            </a:r>
            <a:r>
              <a:rPr lang="en-US" sz="1400" dirty="0" smtClean="0"/>
              <a:t>negative effects </a:t>
            </a:r>
            <a:r>
              <a:rPr lang="en-US" sz="1400" dirty="0"/>
              <a:t>on economic </a:t>
            </a:r>
            <a:r>
              <a:rPr lang="en-US" sz="1400" dirty="0" smtClean="0"/>
              <a:t>activity... </a:t>
            </a:r>
            <a:r>
              <a:rPr lang="en-US" sz="1400" dirty="0"/>
              <a:t>However, it is </a:t>
            </a:r>
            <a:r>
              <a:rPr lang="en-US" sz="1400" dirty="0" smtClean="0"/>
              <a:t>mainly the </a:t>
            </a:r>
            <a:r>
              <a:rPr lang="en-US" sz="1400" i="1" dirty="0"/>
              <a:t>uninsured </a:t>
            </a:r>
            <a:r>
              <a:rPr lang="en-US" sz="1400" dirty="0"/>
              <a:t>losses that drive the subsequent macroeconomic cost, whereas sufficiently </a:t>
            </a:r>
            <a:r>
              <a:rPr lang="en-US" sz="1400" dirty="0" smtClean="0"/>
              <a:t>insured events </a:t>
            </a:r>
            <a:r>
              <a:rPr lang="en-US" sz="1400" dirty="0"/>
              <a:t>are inconsequential in terms of foregone </a:t>
            </a:r>
            <a:r>
              <a:rPr lang="en-US" sz="1400" dirty="0" smtClean="0"/>
              <a:t>output.“</a:t>
            </a:r>
          </a:p>
          <a:p>
            <a:pPr marL="0" indent="0">
              <a:spcBef>
                <a:spcPts val="600"/>
              </a:spcBef>
              <a:buNone/>
            </a:pPr>
            <a:endParaRPr lang="en-US" sz="1400" dirty="0" smtClean="0"/>
          </a:p>
          <a:p>
            <a:pPr marL="0" indent="0">
              <a:spcBef>
                <a:spcPts val="600"/>
              </a:spcBef>
              <a:buNone/>
            </a:pPr>
            <a:r>
              <a:rPr lang="de-CH" sz="900" dirty="0" smtClean="0"/>
              <a:t>Working Paper </a:t>
            </a:r>
            <a:r>
              <a:rPr lang="de-CH" sz="900" dirty="0" err="1" smtClean="0"/>
              <a:t>No</a:t>
            </a:r>
            <a:r>
              <a:rPr lang="de-CH" sz="900" dirty="0" smtClean="0"/>
              <a:t>. 394, </a:t>
            </a:r>
            <a:r>
              <a:rPr lang="de-CH" sz="900" dirty="0" err="1" smtClean="0"/>
              <a:t>December</a:t>
            </a:r>
            <a:r>
              <a:rPr lang="de-CH" sz="900" dirty="0" smtClean="0"/>
              <a:t> 2012</a:t>
            </a:r>
            <a:endParaRPr lang="en-US" sz="900" dirty="0"/>
          </a:p>
        </p:txBody>
      </p:sp>
      <p:sp>
        <p:nvSpPr>
          <p:cNvPr id="11" name="Rectangle 10"/>
          <p:cNvSpPr/>
          <p:nvPr/>
        </p:nvSpPr>
        <p:spPr>
          <a:xfrm>
            <a:off x="683568" y="1538888"/>
            <a:ext cx="7488832" cy="1246495"/>
          </a:xfrm>
          <a:prstGeom prst="rect">
            <a:avLst/>
          </a:prstGeom>
          <a:solidFill>
            <a:schemeClr val="accent4">
              <a:lumMod val="40000"/>
              <a:lumOff val="60000"/>
            </a:schemeClr>
          </a:solidFill>
        </p:spPr>
        <p:txBody>
          <a:bodyPr wrap="square">
            <a:spAutoFit/>
          </a:bodyPr>
          <a:lstStyle/>
          <a:p>
            <a:pPr marL="0" indent="0">
              <a:spcBef>
                <a:spcPts val="600"/>
              </a:spcBef>
              <a:buNone/>
            </a:pPr>
            <a:r>
              <a:rPr lang="de-CH" sz="1400" dirty="0"/>
              <a:t>"</a:t>
            </a:r>
            <a:r>
              <a:rPr lang="en-US" sz="1400" dirty="0"/>
              <a:t>Natural </a:t>
            </a:r>
            <a:r>
              <a:rPr lang="en-US" sz="1400" dirty="0" smtClean="0"/>
              <a:t>disasters can damage sovereign creditworthiness”</a:t>
            </a:r>
          </a:p>
          <a:p>
            <a:pPr marL="0" indent="0">
              <a:spcBef>
                <a:spcPts val="600"/>
              </a:spcBef>
              <a:buNone/>
            </a:pPr>
            <a:r>
              <a:rPr lang="en-GB" sz="1400" dirty="0"/>
              <a:t>"</a:t>
            </a:r>
            <a:r>
              <a:rPr lang="en-US" sz="1400" dirty="0"/>
              <a:t>One way to mitigate the economic and ratings impact of natural disasters [on sovereign creditworthiness] is catastrophe </a:t>
            </a:r>
            <a:r>
              <a:rPr lang="en-US" sz="1400" dirty="0" smtClean="0"/>
              <a:t>insurance.</a:t>
            </a:r>
            <a:r>
              <a:rPr lang="en-GB" sz="1400" dirty="0" smtClean="0"/>
              <a:t>”</a:t>
            </a:r>
            <a:r>
              <a:rPr lang="de-CH" sz="1400" dirty="0" smtClean="0"/>
              <a:t/>
            </a:r>
            <a:br>
              <a:rPr lang="de-CH" sz="1400" dirty="0" smtClean="0"/>
            </a:br>
            <a:endParaRPr lang="en-US" sz="1400" dirty="0"/>
          </a:p>
          <a:p>
            <a:pPr marL="0" indent="0">
              <a:spcBef>
                <a:spcPts val="600"/>
              </a:spcBef>
              <a:buNone/>
            </a:pPr>
            <a:r>
              <a:rPr lang="en-US" sz="900" dirty="0"/>
              <a:t>Storm Alert: Natural Disasters Can Damage Sovereign Creditworthiness</a:t>
            </a:r>
            <a:r>
              <a:rPr lang="de-CH" sz="900" dirty="0"/>
              <a:t>, September </a:t>
            </a:r>
            <a:r>
              <a:rPr lang="de-CH" sz="900" dirty="0" smtClean="0"/>
              <a:t>2015</a:t>
            </a:r>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27264" y="2329968"/>
            <a:ext cx="1784176" cy="396483"/>
          </a:xfrm>
          <a:prstGeom prst="rect">
            <a:avLst/>
          </a:prstGeom>
          <a:noFill/>
        </p:spPr>
      </p:pic>
      <p:pic>
        <p:nvPicPr>
          <p:cNvPr id="13" name="Picture 2" descr="The Bank for International Settlements">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96584" y="4000842"/>
            <a:ext cx="3384376" cy="348392"/>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p:cNvSpPr/>
          <p:nvPr/>
        </p:nvSpPr>
        <p:spPr>
          <a:xfrm>
            <a:off x="684214" y="4779248"/>
            <a:ext cx="7488186" cy="1661993"/>
          </a:xfrm>
          <a:prstGeom prst="rect">
            <a:avLst/>
          </a:prstGeom>
          <a:solidFill>
            <a:schemeClr val="accent4">
              <a:lumMod val="40000"/>
              <a:lumOff val="60000"/>
            </a:schemeClr>
          </a:solidFill>
        </p:spPr>
        <p:txBody>
          <a:bodyPr wrap="square">
            <a:spAutoFit/>
          </a:bodyPr>
          <a:lstStyle/>
          <a:p>
            <a:pPr marL="0" indent="0">
              <a:spcBef>
                <a:spcPts val="600"/>
              </a:spcBef>
              <a:buNone/>
            </a:pPr>
            <a:r>
              <a:rPr lang="en-US" sz="1400" dirty="0" smtClean="0"/>
              <a:t>"Finance </a:t>
            </a:r>
            <a:r>
              <a:rPr lang="en-US" sz="1400" dirty="0"/>
              <a:t>Ministries </a:t>
            </a:r>
            <a:r>
              <a:rPr lang="en-US" sz="1400" dirty="0" smtClean="0"/>
              <a:t>play </a:t>
            </a:r>
            <a:r>
              <a:rPr lang="en-US" sz="1400" dirty="0"/>
              <a:t>a pivotal role in DRM strategies </a:t>
            </a:r>
            <a:r>
              <a:rPr lang="en-US" sz="1400" dirty="0" smtClean="0"/>
              <a:t>[by] ensuring </a:t>
            </a:r>
            <a:r>
              <a:rPr lang="en-US" sz="1400" dirty="0"/>
              <a:t>proper fiscal management of disaster risks by anticipating potential budgetary impacts and planning ahead to ensure adequate financial capacity and rapid release of funds, thus enabling emergency response, reconstruction of public assets and infrastructure, and targeted financial </a:t>
            </a:r>
            <a:r>
              <a:rPr lang="en-US" sz="1400" dirty="0" smtClean="0"/>
              <a:t>assistance." </a:t>
            </a:r>
          </a:p>
          <a:p>
            <a:pPr marL="0" indent="0">
              <a:spcBef>
                <a:spcPts val="600"/>
              </a:spcBef>
              <a:buNone/>
            </a:pPr>
            <a:endParaRPr lang="en-US" sz="900" dirty="0"/>
          </a:p>
          <a:p>
            <a:pPr marL="0" indent="0">
              <a:spcBef>
                <a:spcPts val="600"/>
              </a:spcBef>
              <a:buNone/>
            </a:pPr>
            <a:r>
              <a:rPr lang="en-US" sz="900" dirty="0" smtClean="0"/>
              <a:t>Disaster </a:t>
            </a:r>
            <a:r>
              <a:rPr lang="en-US" sz="900" dirty="0"/>
              <a:t>Risk Assessment and Risk </a:t>
            </a:r>
            <a:r>
              <a:rPr lang="en-US" sz="900" dirty="0" smtClean="0"/>
              <a:t>Financing - A G20/OECD Methodological Framework</a:t>
            </a:r>
            <a:endParaRPr lang="en-US" sz="900" dirty="0"/>
          </a:p>
        </p:txBody>
      </p:sp>
      <p:pic>
        <p:nvPicPr>
          <p:cNvPr id="15" name="Picture 6" descr="Organisation for Economic Co-operation and Developmen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88224" y="5805736"/>
            <a:ext cx="1512168" cy="5564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2058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lnSpcReduction="10000"/>
          </a:bodyPr>
          <a:lstStyle/>
          <a:p>
            <a:pPr marL="0" indent="0">
              <a:buNone/>
            </a:pPr>
            <a:r>
              <a:rPr lang="en-US" b="1" dirty="0"/>
              <a:t>Exploiting the capabilities of the insurance sector to enhance resiliency and sustainable </a:t>
            </a:r>
            <a:r>
              <a:rPr lang="en-US" b="1" dirty="0" smtClean="0"/>
              <a:t>growth</a:t>
            </a:r>
          </a:p>
          <a:p>
            <a:pPr marL="0" indent="0">
              <a:buNone/>
            </a:pPr>
            <a:r>
              <a:rPr lang="en-US" dirty="0" smtClean="0"/>
              <a:t>These capabilities include: </a:t>
            </a:r>
            <a:endParaRPr lang="en-US" dirty="0"/>
          </a:p>
          <a:p>
            <a:r>
              <a:rPr lang="en-US" dirty="0" smtClean="0"/>
              <a:t>Risk measurement</a:t>
            </a:r>
          </a:p>
          <a:p>
            <a:r>
              <a:rPr lang="en-US" dirty="0" smtClean="0"/>
              <a:t>Risk awareness</a:t>
            </a:r>
          </a:p>
          <a:p>
            <a:r>
              <a:rPr lang="en-US" dirty="0" smtClean="0"/>
              <a:t>Risk pricing</a:t>
            </a:r>
          </a:p>
          <a:p>
            <a:r>
              <a:rPr lang="en-US" dirty="0" smtClean="0"/>
              <a:t>Risk transfer</a:t>
            </a:r>
          </a:p>
          <a:p>
            <a:r>
              <a:rPr lang="en-US" dirty="0" smtClean="0"/>
              <a:t>Risk mitigation</a:t>
            </a:r>
          </a:p>
          <a:p>
            <a:pPr marL="0" indent="0">
              <a:buNone/>
            </a:pPr>
            <a:r>
              <a:rPr lang="en-US" b="1" dirty="0" smtClean="0"/>
              <a:t>Providing sovereigns and other government stakeholders with the technical capabilities and the resources to access, manage and benefit from these insurance sector capabilities</a:t>
            </a:r>
          </a:p>
          <a:p>
            <a:pPr marL="0" indent="0">
              <a:buNone/>
            </a:pPr>
            <a:r>
              <a:rPr lang="en-US" b="1" dirty="0" smtClean="0"/>
              <a:t>Promoting necessary </a:t>
            </a:r>
            <a:r>
              <a:rPr lang="en-US" b="1" dirty="0"/>
              <a:t>i</a:t>
            </a:r>
            <a:r>
              <a:rPr lang="en-US" b="1" dirty="0" smtClean="0"/>
              <a:t>nsurance </a:t>
            </a:r>
            <a:r>
              <a:rPr lang="en-US" b="1" dirty="0"/>
              <a:t>r</a:t>
            </a:r>
            <a:r>
              <a:rPr lang="en-US" b="1" dirty="0" smtClean="0"/>
              <a:t>egulation, legislation and resilience </a:t>
            </a:r>
            <a:r>
              <a:rPr lang="en-US" b="1" dirty="0"/>
              <a:t>p</a:t>
            </a:r>
            <a:r>
              <a:rPr lang="en-US" b="1" dirty="0" smtClean="0"/>
              <a:t>olicies </a:t>
            </a:r>
          </a:p>
          <a:p>
            <a:pPr marL="0" indent="0">
              <a:buNone/>
            </a:pPr>
            <a:r>
              <a:rPr lang="en-US" b="1" dirty="0" smtClean="0"/>
              <a:t>Education and raising public and private awareness</a:t>
            </a:r>
          </a:p>
          <a:p>
            <a:endParaRPr lang="en-US" dirty="0"/>
          </a:p>
        </p:txBody>
      </p:sp>
      <p:sp>
        <p:nvSpPr>
          <p:cNvPr id="3" name="Title 2"/>
          <p:cNvSpPr>
            <a:spLocks noGrp="1"/>
          </p:cNvSpPr>
          <p:nvPr>
            <p:ph type="title"/>
          </p:nvPr>
        </p:nvSpPr>
        <p:spPr/>
        <p:txBody>
          <a:bodyPr/>
          <a:lstStyle/>
          <a:p>
            <a:r>
              <a:rPr lang="en-US" dirty="0" smtClean="0"/>
              <a:t>IDF Priorities</a:t>
            </a:r>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6487" y="228600"/>
            <a:ext cx="2681288" cy="706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6162407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phwwP1g9o0eeCzQnvektvA"/>
</p:tagLst>
</file>

<file path=ppt/theme/theme1.xml><?xml version="1.0" encoding="utf-8"?>
<a:theme xmlns:a="http://schemas.openxmlformats.org/drawingml/2006/main" name="DLA_Screen">
  <a:themeElements>
    <a:clrScheme name="~DLA Blue">
      <a:dk1>
        <a:sysClr val="windowText" lastClr="000000"/>
      </a:dk1>
      <a:lt1>
        <a:sysClr val="window" lastClr="FFFFFF"/>
      </a:lt1>
      <a:dk2>
        <a:srgbClr val="0073CF"/>
      </a:dk2>
      <a:lt2>
        <a:srgbClr val="6A6C6B"/>
      </a:lt2>
      <a:accent1>
        <a:srgbClr val="2688D6"/>
      </a:accent1>
      <a:accent2>
        <a:srgbClr val="4D9DDD"/>
      </a:accent2>
      <a:accent3>
        <a:srgbClr val="73B2E5"/>
      </a:accent3>
      <a:accent4>
        <a:srgbClr val="99C7EC"/>
      </a:accent4>
      <a:accent5>
        <a:srgbClr val="BFDCF3"/>
      </a:accent5>
      <a:accent6>
        <a:srgbClr val="E6F1FA"/>
      </a:accent6>
      <a:hlink>
        <a:srgbClr val="73B2E5"/>
      </a:hlink>
      <a:folHlink>
        <a:srgbClr val="E6F1FA"/>
      </a:folHlink>
    </a:clrScheme>
    <a:fontScheme name="~DL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lIns="54000" tIns="54000" rIns="54000" bIns="54000" rtlCol="0" anchor="ctr"/>
      <a:lstStyle>
        <a:defPPr marL="0" indent="0" algn="ctr">
          <a:buNone/>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marL="0" indent="0">
          <a:buNone/>
          <a:defRPr sz="1400" dirty="0" smtClean="0"/>
        </a:defPPr>
      </a:lstStyle>
    </a:txDef>
  </a:objectDefaults>
  <a:extraClrSchemeLst/>
  <a:custClrLst>
    <a:custClr name="100% Blue">
      <a:srgbClr val="0073CF"/>
    </a:custClr>
    <a:custClr name="100% Bright Blue">
      <a:srgbClr val="00A9E0"/>
    </a:custClr>
    <a:custClr name="100% Green">
      <a:srgbClr val="3F9C35"/>
    </a:custClr>
    <a:custClr name="100% Bright Green">
      <a:srgbClr val="BED600"/>
    </a:custClr>
    <a:custClr name="100% Purple">
      <a:srgbClr val="631D76"/>
    </a:custClr>
    <a:custClr name="100% Magenta">
      <a:srgbClr val="BF2296"/>
    </a:custClr>
    <a:custClr name="100% Red">
      <a:srgbClr val="DE3831"/>
    </a:custClr>
    <a:custClr name="100% Orange">
      <a:srgbClr val="E98300"/>
    </a:custClr>
    <a:custClr name="100% Yellow">
      <a:srgbClr val="FFB612"/>
    </a:custClr>
    <a:custClr name="100% Dark Grey">
      <a:srgbClr val="8E908F"/>
    </a:custClr>
    <a:custClr name="70% Blue">
      <a:srgbClr val="4D9DDD"/>
    </a:custClr>
    <a:custClr name="70% Bright Blue">
      <a:srgbClr val="4DC3E9"/>
    </a:custClr>
    <a:custClr name="70% Green">
      <a:srgbClr val="79BA72"/>
    </a:custClr>
    <a:custClr name="70% Bright Green">
      <a:srgbClr val="D2E24D"/>
    </a:custClr>
    <a:custClr name="70% Purple">
      <a:srgbClr val="92619F"/>
    </a:custClr>
    <a:custClr name="70% Magenta">
      <a:srgbClr val="D265B6"/>
    </a:custClr>
    <a:custClr name="70% Red">
      <a:srgbClr val="E8746F"/>
    </a:custClr>
    <a:custClr name="70% Orange">
      <a:srgbClr val="F0A84D"/>
    </a:custClr>
    <a:custClr name="70% Yellow">
      <a:srgbClr val="FFCC5A"/>
    </a:custClr>
    <a:custClr name="70% Dark Grey">
      <a:srgbClr val="B0B2B1"/>
    </a:custClr>
    <a:custClr name="40% Blue">
      <a:srgbClr val="99C7EC"/>
    </a:custClr>
    <a:custClr name="40% Bright Blue">
      <a:srgbClr val="99DDF3"/>
    </a:custClr>
    <a:custClr name="40% Green">
      <a:srgbClr val="B2D7AE"/>
    </a:custClr>
    <a:custClr name="40% Bright Green">
      <a:srgbClr val="E5EF99"/>
    </a:custClr>
    <a:custClr name="40% Purple">
      <a:srgbClr val="C1A5C8"/>
    </a:custClr>
    <a:custClr name="40% Magenta">
      <a:srgbClr val="E5A7D5"/>
    </a:custClr>
    <a:custClr name="40% Red">
      <a:srgbClr val="F2AFAD"/>
    </a:custClr>
    <a:custClr name="40% Orange">
      <a:srgbClr val="F6CD99"/>
    </a:custClr>
    <a:custClr name="40% Yellow">
      <a:srgbClr val="FFE2A0"/>
    </a:custClr>
    <a:custClr name="40% Dark Grey">
      <a:srgbClr val="D2D3D2"/>
    </a:custClr>
    <a:custClr name="10% Blue">
      <a:srgbClr val="E6F1FA"/>
    </a:custClr>
    <a:custClr name="10% Bright Blue">
      <a:srgbClr val="E6F7FC"/>
    </a:custClr>
    <a:custClr name="10% Green">
      <a:srgbClr val="ECF5EB"/>
    </a:custClr>
    <a:custClr name="10% Bright Green">
      <a:srgbClr val="F9FBE6"/>
    </a:custClr>
    <a:custClr name="10% Purple">
      <a:srgbClr val="F0E9F2"/>
    </a:custClr>
    <a:custClr name="10% Magenta">
      <a:srgbClr val="F9E9F5"/>
    </a:custClr>
    <a:custClr name="10% Red">
      <a:srgbClr val="FCEBEB"/>
    </a:custClr>
    <a:custClr name="10% Orange">
      <a:srgbClr val="FDF3E6"/>
    </a:custClr>
    <a:custClr name="10% Yellow">
      <a:srgbClr val="FFF8E8"/>
    </a:custClr>
    <a:custClr name="10% Dark Grey">
      <a:srgbClr val="F4F4F4"/>
    </a:custClr>
    <a:custClr name="100% Steel Grey">
      <a:srgbClr val="37495B"/>
    </a:custClr>
    <a:custClr name="90% Steel Grey">
      <a:srgbClr val="415263"/>
    </a:custClr>
    <a:custClr name="80% Steel Grey">
      <a:srgbClr val="556473"/>
    </a:custClr>
    <a:custClr name="70% Steel Grey">
      <a:srgbClr val="697784"/>
    </a:custClr>
    <a:custClr name="60% Steel Grey">
      <a:srgbClr val="7D8994"/>
    </a:custClr>
    <a:custClr name="50% Steel Grey">
      <a:srgbClr val="919BA5"/>
    </a:custClr>
    <a:custClr name="40% Steel Grey">
      <a:srgbClr val="A5ADB5"/>
    </a:custClr>
    <a:custClr name="30% Steel Grey">
      <a:srgbClr val="B9BFC6"/>
    </a:custClr>
    <a:custClr name="20% Steel Grey">
      <a:srgbClr val="CDD1D6"/>
    </a:custClr>
    <a:custClr name="10% Steel Grey">
      <a:srgbClr val="E1E4E7"/>
    </a:custClr>
  </a:custClrLst>
  <a:extLst>
    <a:ext uri="{05A4C25C-085E-4340-85A3-A5531E510DB2}">
      <thm15:themeFamily xmlns:thm15="http://schemas.microsoft.com/office/thememl/2012/main" name="blank.potx" id="{A1CA9AC0-2887-46AC-9422-EFA7B588E124}" vid="{7559F130-A26A-4982-8AF5-2B0962323B0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CTSTemplate>DLA_Screen</CTSTemplate>
</file>

<file path=customXml/itemProps1.xml><?xml version="1.0" encoding="utf-8"?>
<ds:datastoreItem xmlns:ds="http://schemas.openxmlformats.org/officeDocument/2006/customXml" ds:itemID="{FFA9DCD5-41CD-4F20-BFF6-254699F01670}">
  <ds:schemaRefs/>
</ds:datastoreItem>
</file>

<file path=docProps/app.xml><?xml version="1.0" encoding="utf-8"?>
<Properties xmlns="http://schemas.openxmlformats.org/officeDocument/2006/extended-properties" xmlns:vt="http://schemas.openxmlformats.org/officeDocument/2006/docPropsVTypes">
  <Template>Normal.dot</Template>
  <TotalTime>1</TotalTime>
  <Words>894</Words>
  <Application>Microsoft Office PowerPoint</Application>
  <PresentationFormat>On-screen Show (4:3)</PresentationFormat>
  <Paragraphs>107</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SwissReSans</vt:lpstr>
      <vt:lpstr>Times New Roman</vt:lpstr>
      <vt:lpstr>Wingdings 2</vt:lpstr>
      <vt:lpstr>DLA_Screen</vt:lpstr>
      <vt:lpstr>Enhancing RESILIENCY AND Supporting sustainable Growth</vt:lpstr>
      <vt:lpstr>The Insurance Development Forum</vt:lpstr>
      <vt:lpstr>What is it?</vt:lpstr>
      <vt:lpstr>IDF Structure</vt:lpstr>
      <vt:lpstr>Why is it?</vt:lpstr>
      <vt:lpstr>The protection gap:  Uninsured losses are a large and growing burden Natural catastrophe losses 1970 – 2015 (in 2015 USD billion)</vt:lpstr>
      <vt:lpstr>Examples: major events in Asia – the cost to society</vt:lpstr>
      <vt:lpstr>Impact on public finances and economic growth</vt:lpstr>
      <vt:lpstr>IDF Priorities</vt:lpstr>
      <vt:lpstr>IDF Insurance Regulatory and Resilience Policies Working Group</vt:lpstr>
      <vt:lpstr>The IDF and Related Initiatives – can they make a difference?</vt:lpstr>
      <vt:lpstr>Conclusion </vt:lpstr>
      <vt:lpstr>PowerPoint Presentation</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Hogge, Stephen</dc:creator>
  <cp:lastModifiedBy>Hogge, Stephen</cp:lastModifiedBy>
  <cp:revision>2</cp:revision>
  <dcterms:modified xsi:type="dcterms:W3CDTF">2016-11-08T14:06:38Z</dcterms:modified>
</cp:coreProperties>
</file>