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403" r:id="rId2"/>
    <p:sldId id="419" r:id="rId3"/>
    <p:sldId id="421" r:id="rId4"/>
    <p:sldId id="422" r:id="rId5"/>
    <p:sldId id="423" r:id="rId6"/>
    <p:sldId id="429" r:id="rId7"/>
    <p:sldId id="427" r:id="rId8"/>
    <p:sldId id="424" r:id="rId9"/>
    <p:sldId id="428" r:id="rId10"/>
    <p:sldId id="425" r:id="rId11"/>
    <p:sldId id="420" r:id="rId12"/>
  </p:sldIdLst>
  <p:sldSz cx="9144000" cy="6858000" type="screen4x3"/>
  <p:notesSz cx="7023100" cy="93091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838">
          <p15:clr>
            <a:srgbClr val="A4A3A4"/>
          </p15:clr>
        </p15:guide>
        <p15:guide id="3" orient="horz" pos="3714">
          <p15:clr>
            <a:srgbClr val="A4A3A4"/>
          </p15:clr>
        </p15:guide>
        <p15:guide id="4" orient="horz" pos="3771">
          <p15:clr>
            <a:srgbClr val="A4A3A4"/>
          </p15:clr>
        </p15:guide>
        <p15:guide id="5" orient="horz" pos="4001">
          <p15:clr>
            <a:srgbClr val="A4A3A4"/>
          </p15:clr>
        </p15:guide>
        <p15:guide id="6" orient="horz" pos="3483">
          <p15:clr>
            <a:srgbClr val="A4A3A4"/>
          </p15:clr>
        </p15:guide>
        <p15:guide id="7" orient="horz" pos="3542">
          <p15:clr>
            <a:srgbClr val="A4A3A4"/>
          </p15:clr>
        </p15:guide>
        <p15:guide id="8" pos="2881">
          <p15:clr>
            <a:srgbClr val="A4A3A4"/>
          </p15:clr>
        </p15:guide>
        <p15:guide id="9" pos="1039">
          <p15:clr>
            <a:srgbClr val="A4A3A4"/>
          </p15:clr>
        </p15:guide>
        <p15:guide id="10" pos="4723">
          <p15:clr>
            <a:srgbClr val="A4A3A4"/>
          </p15:clr>
        </p15:guide>
        <p15:guide id="11" pos="5356">
          <p15:clr>
            <a:srgbClr val="A4A3A4"/>
          </p15:clr>
        </p15:guide>
        <p15:guide id="12" pos="4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848"/>
    <a:srgbClr val="8F8C8D"/>
    <a:srgbClr val="961432"/>
    <a:srgbClr val="8AA99A"/>
    <a:srgbClr val="5D5B60"/>
    <a:srgbClr val="698A49"/>
    <a:srgbClr val="C1AE39"/>
    <a:srgbClr val="7E9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76" y="66"/>
      </p:cViewPr>
      <p:guideLst>
        <p:guide orient="horz" pos="2161"/>
        <p:guide orient="horz" pos="838"/>
        <p:guide orient="horz" pos="3714"/>
        <p:guide orient="horz" pos="3771"/>
        <p:guide orient="horz" pos="4001"/>
        <p:guide orient="horz" pos="3483"/>
        <p:guide orient="horz" pos="3542"/>
        <p:guide pos="2881"/>
        <p:guide pos="1039"/>
        <p:guide pos="4723"/>
        <p:guide pos="5356"/>
        <p:guide pos="4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740" y="-7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6B840-9C04-4D0A-9919-EDA010204EE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0D20B6-33E8-4D83-B17E-3D8B1D2AD4BD}">
      <dgm:prSet phldrT="[Text]" custT="1"/>
      <dgm:spPr>
        <a:solidFill>
          <a:schemeClr val="bg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b="1" dirty="0" smtClean="0">
              <a:solidFill>
                <a:srgbClr val="9A2848"/>
              </a:solidFill>
              <a:latin typeface="+mj-lt"/>
            </a:rPr>
            <a:t>Direct </a:t>
          </a:r>
          <a:endParaRPr lang="en-US" sz="3200" b="1" dirty="0">
            <a:solidFill>
              <a:srgbClr val="9A2848"/>
            </a:solidFill>
            <a:latin typeface="+mj-lt"/>
          </a:endParaRPr>
        </a:p>
      </dgm:t>
    </dgm:pt>
    <dgm:pt modelId="{42635EFC-0E24-4509-85C8-68D7BD8E1D1D}" type="parTrans" cxnId="{FF779041-49AC-4C00-8CAD-5C4C64309DB0}">
      <dgm:prSet/>
      <dgm:spPr/>
      <dgm:t>
        <a:bodyPr/>
        <a:lstStyle/>
        <a:p>
          <a:endParaRPr lang="en-US"/>
        </a:p>
      </dgm:t>
    </dgm:pt>
    <dgm:pt modelId="{B46C144C-7488-4DDD-903A-C47964F391E7}" type="sibTrans" cxnId="{FF779041-49AC-4C00-8CAD-5C4C64309DB0}">
      <dgm:prSet/>
      <dgm:spPr/>
      <dgm:t>
        <a:bodyPr/>
        <a:lstStyle/>
        <a:p>
          <a:endParaRPr lang="en-US"/>
        </a:p>
      </dgm:t>
    </dgm:pt>
    <dgm:pt modelId="{F0B5820F-950D-4226-85BB-92C84D540359}">
      <dgm:prSet phldrT="[Text]" custT="1"/>
      <dgm:spPr>
        <a:ln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smtClean="0">
              <a:latin typeface="+mj-lt"/>
            </a:rPr>
            <a:t>Peer to Peer </a:t>
          </a:r>
        </a:p>
        <a:p>
          <a:r>
            <a:rPr lang="en-US" sz="1800" dirty="0" smtClean="0">
              <a:latin typeface="+mj-lt"/>
            </a:rPr>
            <a:t>Other (</a:t>
          </a:r>
          <a:r>
            <a:rPr lang="en-US" sz="1800" dirty="0" err="1" smtClean="0">
              <a:latin typeface="+mj-lt"/>
            </a:rPr>
            <a:t>Inspeer</a:t>
          </a:r>
          <a:r>
            <a:rPr lang="en-US" sz="1800" dirty="0" smtClean="0">
              <a:latin typeface="+mj-lt"/>
            </a:rPr>
            <a:t>)</a:t>
          </a:r>
        </a:p>
        <a:p>
          <a:r>
            <a:rPr lang="en-US" sz="1800" dirty="0" smtClean="0">
              <a:latin typeface="+mj-lt"/>
            </a:rPr>
            <a:t>Small networks that syndicate deductibles</a:t>
          </a:r>
        </a:p>
        <a:p>
          <a:r>
            <a:rPr lang="en-US" sz="1800" dirty="0" smtClean="0">
              <a:latin typeface="+mj-lt"/>
            </a:rPr>
            <a:t>Re-thinks insurance from the customer’s point of view</a:t>
          </a:r>
        </a:p>
      </dgm:t>
    </dgm:pt>
    <dgm:pt modelId="{2A392FDB-07D1-44F6-A635-5262B602C63B}" type="parTrans" cxnId="{A5CD8F66-169B-4D95-AC37-74F8BDB2902D}">
      <dgm:prSet/>
      <dgm:spPr>
        <a:ln>
          <a:solidFill>
            <a:srgbClr val="9A2848"/>
          </a:solidFill>
        </a:ln>
      </dgm:spPr>
      <dgm:t>
        <a:bodyPr/>
        <a:lstStyle/>
        <a:p>
          <a:endParaRPr lang="en-US">
            <a:solidFill>
              <a:srgbClr val="9A2848"/>
            </a:solidFill>
          </a:endParaRPr>
        </a:p>
      </dgm:t>
    </dgm:pt>
    <dgm:pt modelId="{F1A8EC15-2B8A-46CD-B860-CEC7041EDCF9}" type="sibTrans" cxnId="{A5CD8F66-169B-4D95-AC37-74F8BDB2902D}">
      <dgm:prSet/>
      <dgm:spPr/>
      <dgm:t>
        <a:bodyPr/>
        <a:lstStyle/>
        <a:p>
          <a:endParaRPr lang="en-US"/>
        </a:p>
      </dgm:t>
    </dgm:pt>
    <dgm:pt modelId="{DAF31FCE-BEB6-41BC-9652-085B378EBC6C}">
      <dgm:prSet phldrT="[Text]" custT="1"/>
      <dgm:spPr>
        <a:solidFill>
          <a:schemeClr val="bg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b="1" dirty="0" smtClean="0">
              <a:solidFill>
                <a:srgbClr val="9A2848"/>
              </a:solidFill>
              <a:latin typeface="+mj-lt"/>
            </a:rPr>
            <a:t>Indirect</a:t>
          </a:r>
          <a:endParaRPr lang="en-US" sz="3200" b="1" dirty="0">
            <a:solidFill>
              <a:srgbClr val="9A2848"/>
            </a:solidFill>
            <a:latin typeface="+mj-lt"/>
          </a:endParaRPr>
        </a:p>
      </dgm:t>
    </dgm:pt>
    <dgm:pt modelId="{EF5A4D14-88B3-449B-B5E8-700FD02E5CA9}" type="parTrans" cxnId="{8BFB37AF-5392-4BE1-BA6F-00A2880A6C94}">
      <dgm:prSet/>
      <dgm:spPr/>
      <dgm:t>
        <a:bodyPr/>
        <a:lstStyle/>
        <a:p>
          <a:endParaRPr lang="en-US"/>
        </a:p>
      </dgm:t>
    </dgm:pt>
    <dgm:pt modelId="{7AE0377A-4DE3-4AD3-80FE-B382ED2B50E2}" type="sibTrans" cxnId="{8BFB37AF-5392-4BE1-BA6F-00A2880A6C94}">
      <dgm:prSet/>
      <dgm:spPr/>
      <dgm:t>
        <a:bodyPr/>
        <a:lstStyle/>
        <a:p>
          <a:endParaRPr lang="en-US"/>
        </a:p>
      </dgm:t>
    </dgm:pt>
    <dgm:pt modelId="{447013FD-34BC-43DC-893C-9791BBCDCF88}">
      <dgm:prSet phldrT="[Text]" custT="1"/>
      <dgm:spPr>
        <a:ln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smtClean="0">
              <a:latin typeface="+mj-lt"/>
            </a:rPr>
            <a:t>Innovation affects underwriting, pricing and selling</a:t>
          </a:r>
        </a:p>
        <a:p>
          <a:r>
            <a:rPr lang="en-US" sz="1800" dirty="0" smtClean="0">
              <a:latin typeface="+mj-lt"/>
            </a:rPr>
            <a:t>Into traditional insurance markets</a:t>
          </a:r>
        </a:p>
        <a:p>
          <a:endParaRPr lang="en-US" sz="1800" dirty="0">
            <a:latin typeface="+mj-lt"/>
          </a:endParaRPr>
        </a:p>
      </dgm:t>
    </dgm:pt>
    <dgm:pt modelId="{18BD7786-A072-463E-BE48-C900E6C4079B}" type="parTrans" cxnId="{27DF4BF7-23E4-48C8-90A2-56FD9FFF41C7}">
      <dgm:prSet/>
      <dgm:spPr>
        <a:ln>
          <a:solidFill>
            <a:srgbClr val="9A2848"/>
          </a:solidFill>
        </a:ln>
      </dgm:spPr>
      <dgm:t>
        <a:bodyPr/>
        <a:lstStyle/>
        <a:p>
          <a:endParaRPr lang="en-US">
            <a:solidFill>
              <a:srgbClr val="9A2848"/>
            </a:solidFill>
          </a:endParaRPr>
        </a:p>
      </dgm:t>
    </dgm:pt>
    <dgm:pt modelId="{AE817893-AB4F-48D2-81C9-B20FA6E6452F}" type="sibTrans" cxnId="{27DF4BF7-23E4-48C8-90A2-56FD9FFF41C7}">
      <dgm:prSet/>
      <dgm:spPr/>
      <dgm:t>
        <a:bodyPr/>
        <a:lstStyle/>
        <a:p>
          <a:endParaRPr lang="en-US"/>
        </a:p>
      </dgm:t>
    </dgm:pt>
    <dgm:pt modelId="{1D2DE61D-06A2-4BBF-AB4C-7682E34DAB78}" type="pres">
      <dgm:prSet presAssocID="{A506B840-9C04-4D0A-9919-EDA010204E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9DC66C-91C9-48C8-8DC1-964FF05BBDB8}" type="pres">
      <dgm:prSet presAssocID="{E80D20B6-33E8-4D83-B17E-3D8B1D2AD4BD}" presName="root" presStyleCnt="0"/>
      <dgm:spPr/>
    </dgm:pt>
    <dgm:pt modelId="{89338DC3-196D-4793-B1C3-6E0014817B6A}" type="pres">
      <dgm:prSet presAssocID="{E80D20B6-33E8-4D83-B17E-3D8B1D2AD4BD}" presName="rootComposite" presStyleCnt="0"/>
      <dgm:spPr/>
    </dgm:pt>
    <dgm:pt modelId="{1EC44122-9A61-450E-8ACB-4374CE8249C0}" type="pres">
      <dgm:prSet presAssocID="{E80D20B6-33E8-4D83-B17E-3D8B1D2AD4BD}" presName="rootText" presStyleLbl="node1" presStyleIdx="0" presStyleCnt="2" custScaleX="83242" custScaleY="83197"/>
      <dgm:spPr/>
      <dgm:t>
        <a:bodyPr/>
        <a:lstStyle/>
        <a:p>
          <a:endParaRPr lang="en-US"/>
        </a:p>
      </dgm:t>
    </dgm:pt>
    <dgm:pt modelId="{58E557E4-023B-4300-AE21-B42BCD7AC2AC}" type="pres">
      <dgm:prSet presAssocID="{E80D20B6-33E8-4D83-B17E-3D8B1D2AD4BD}" presName="rootConnector" presStyleLbl="node1" presStyleIdx="0" presStyleCnt="2"/>
      <dgm:spPr/>
      <dgm:t>
        <a:bodyPr/>
        <a:lstStyle/>
        <a:p>
          <a:endParaRPr lang="en-US"/>
        </a:p>
      </dgm:t>
    </dgm:pt>
    <dgm:pt modelId="{BD50BA0B-2998-4203-8403-8D2F0EADADCA}" type="pres">
      <dgm:prSet presAssocID="{E80D20B6-33E8-4D83-B17E-3D8B1D2AD4BD}" presName="childShape" presStyleCnt="0"/>
      <dgm:spPr/>
    </dgm:pt>
    <dgm:pt modelId="{29F83DFF-FAF8-4226-AE3E-7232649822DE}" type="pres">
      <dgm:prSet presAssocID="{2A392FDB-07D1-44F6-A635-5262B602C63B}" presName="Name13" presStyleLbl="parChTrans1D2" presStyleIdx="0" presStyleCnt="2"/>
      <dgm:spPr/>
      <dgm:t>
        <a:bodyPr/>
        <a:lstStyle/>
        <a:p>
          <a:endParaRPr lang="en-US"/>
        </a:p>
      </dgm:t>
    </dgm:pt>
    <dgm:pt modelId="{B1D2FCA6-BDBC-4C56-8F62-09115A177356}" type="pres">
      <dgm:prSet presAssocID="{F0B5820F-950D-4226-85BB-92C84D54035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FF4F8-7FAC-43BA-AED5-1E6084A7BC9D}" type="pres">
      <dgm:prSet presAssocID="{DAF31FCE-BEB6-41BC-9652-085B378EBC6C}" presName="root" presStyleCnt="0"/>
      <dgm:spPr/>
    </dgm:pt>
    <dgm:pt modelId="{636A4833-5538-4A5C-8D0D-36D2923CD3FB}" type="pres">
      <dgm:prSet presAssocID="{DAF31FCE-BEB6-41BC-9652-085B378EBC6C}" presName="rootComposite" presStyleCnt="0"/>
      <dgm:spPr/>
    </dgm:pt>
    <dgm:pt modelId="{8D5B2055-FEF9-4FC8-88CC-F1CA4F97EE65}" type="pres">
      <dgm:prSet presAssocID="{DAF31FCE-BEB6-41BC-9652-085B378EBC6C}" presName="rootText" presStyleLbl="node1" presStyleIdx="1" presStyleCnt="2" custScaleX="83242" custScaleY="83197"/>
      <dgm:spPr/>
      <dgm:t>
        <a:bodyPr/>
        <a:lstStyle/>
        <a:p>
          <a:endParaRPr lang="en-US"/>
        </a:p>
      </dgm:t>
    </dgm:pt>
    <dgm:pt modelId="{3ED6D249-4BD8-417A-9D6E-3AEFBF2F2ED6}" type="pres">
      <dgm:prSet presAssocID="{DAF31FCE-BEB6-41BC-9652-085B378EBC6C}" presName="rootConnector" presStyleLbl="node1" presStyleIdx="1" presStyleCnt="2"/>
      <dgm:spPr/>
      <dgm:t>
        <a:bodyPr/>
        <a:lstStyle/>
        <a:p>
          <a:endParaRPr lang="en-US"/>
        </a:p>
      </dgm:t>
    </dgm:pt>
    <dgm:pt modelId="{C792659E-188F-4066-B0AA-5E1B04077CDC}" type="pres">
      <dgm:prSet presAssocID="{DAF31FCE-BEB6-41BC-9652-085B378EBC6C}" presName="childShape" presStyleCnt="0"/>
      <dgm:spPr/>
    </dgm:pt>
    <dgm:pt modelId="{A6EA4805-9DAA-44BF-B34F-E5B7F3AD2E0D}" type="pres">
      <dgm:prSet presAssocID="{18BD7786-A072-463E-BE48-C900E6C4079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BA3479F4-5798-4C0E-B5AB-B39B88AA5DCB}" type="pres">
      <dgm:prSet presAssocID="{447013FD-34BC-43DC-893C-9791BBCDCF8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B37AF-5392-4BE1-BA6F-00A2880A6C94}" srcId="{A506B840-9C04-4D0A-9919-EDA010204EE1}" destId="{DAF31FCE-BEB6-41BC-9652-085B378EBC6C}" srcOrd="1" destOrd="0" parTransId="{EF5A4D14-88B3-449B-B5E8-700FD02E5CA9}" sibTransId="{7AE0377A-4DE3-4AD3-80FE-B382ED2B50E2}"/>
    <dgm:cxn modelId="{E7EA2E3B-4E00-475B-B4F7-A42F2706ADB7}" type="presOf" srcId="{DAF31FCE-BEB6-41BC-9652-085B378EBC6C}" destId="{3ED6D249-4BD8-417A-9D6E-3AEFBF2F2ED6}" srcOrd="1" destOrd="0" presId="urn:microsoft.com/office/officeart/2005/8/layout/hierarchy3"/>
    <dgm:cxn modelId="{A5CD8F66-169B-4D95-AC37-74F8BDB2902D}" srcId="{E80D20B6-33E8-4D83-B17E-3D8B1D2AD4BD}" destId="{F0B5820F-950D-4226-85BB-92C84D540359}" srcOrd="0" destOrd="0" parTransId="{2A392FDB-07D1-44F6-A635-5262B602C63B}" sibTransId="{F1A8EC15-2B8A-46CD-B860-CEC7041EDCF9}"/>
    <dgm:cxn modelId="{86477904-C799-4185-B57E-939A457DE9F8}" type="presOf" srcId="{DAF31FCE-BEB6-41BC-9652-085B378EBC6C}" destId="{8D5B2055-FEF9-4FC8-88CC-F1CA4F97EE65}" srcOrd="0" destOrd="0" presId="urn:microsoft.com/office/officeart/2005/8/layout/hierarchy3"/>
    <dgm:cxn modelId="{82653AF2-8F54-48FB-AA55-E219CAF24D59}" type="presOf" srcId="{2A392FDB-07D1-44F6-A635-5262B602C63B}" destId="{29F83DFF-FAF8-4226-AE3E-7232649822DE}" srcOrd="0" destOrd="0" presId="urn:microsoft.com/office/officeart/2005/8/layout/hierarchy3"/>
    <dgm:cxn modelId="{FF779041-49AC-4C00-8CAD-5C4C64309DB0}" srcId="{A506B840-9C04-4D0A-9919-EDA010204EE1}" destId="{E80D20B6-33E8-4D83-B17E-3D8B1D2AD4BD}" srcOrd="0" destOrd="0" parTransId="{42635EFC-0E24-4509-85C8-68D7BD8E1D1D}" sibTransId="{B46C144C-7488-4DDD-903A-C47964F391E7}"/>
    <dgm:cxn modelId="{409AED85-06E3-410B-BAE0-C34DEE2E85E8}" type="presOf" srcId="{18BD7786-A072-463E-BE48-C900E6C4079B}" destId="{A6EA4805-9DAA-44BF-B34F-E5B7F3AD2E0D}" srcOrd="0" destOrd="0" presId="urn:microsoft.com/office/officeart/2005/8/layout/hierarchy3"/>
    <dgm:cxn modelId="{9820ACA6-BBFB-42BB-856E-43FDC29FC046}" type="presOf" srcId="{447013FD-34BC-43DC-893C-9791BBCDCF88}" destId="{BA3479F4-5798-4C0E-B5AB-B39B88AA5DCB}" srcOrd="0" destOrd="0" presId="urn:microsoft.com/office/officeart/2005/8/layout/hierarchy3"/>
    <dgm:cxn modelId="{376D5E83-8019-4E14-97B8-5A8ADDCC3EAE}" type="presOf" srcId="{A506B840-9C04-4D0A-9919-EDA010204EE1}" destId="{1D2DE61D-06A2-4BBF-AB4C-7682E34DAB78}" srcOrd="0" destOrd="0" presId="urn:microsoft.com/office/officeart/2005/8/layout/hierarchy3"/>
    <dgm:cxn modelId="{6A083532-CCE3-4381-8CD4-1BDDF91DB007}" type="presOf" srcId="{F0B5820F-950D-4226-85BB-92C84D540359}" destId="{B1D2FCA6-BDBC-4C56-8F62-09115A177356}" srcOrd="0" destOrd="0" presId="urn:microsoft.com/office/officeart/2005/8/layout/hierarchy3"/>
    <dgm:cxn modelId="{27DF4BF7-23E4-48C8-90A2-56FD9FFF41C7}" srcId="{DAF31FCE-BEB6-41BC-9652-085B378EBC6C}" destId="{447013FD-34BC-43DC-893C-9791BBCDCF88}" srcOrd="0" destOrd="0" parTransId="{18BD7786-A072-463E-BE48-C900E6C4079B}" sibTransId="{AE817893-AB4F-48D2-81C9-B20FA6E6452F}"/>
    <dgm:cxn modelId="{023693AC-07C1-44FB-AFA9-00525DBD6ED6}" type="presOf" srcId="{E80D20B6-33E8-4D83-B17E-3D8B1D2AD4BD}" destId="{1EC44122-9A61-450E-8ACB-4374CE8249C0}" srcOrd="0" destOrd="0" presId="urn:microsoft.com/office/officeart/2005/8/layout/hierarchy3"/>
    <dgm:cxn modelId="{ABE09F3A-3858-4219-AE7B-2F1C5F43734E}" type="presOf" srcId="{E80D20B6-33E8-4D83-B17E-3D8B1D2AD4BD}" destId="{58E557E4-023B-4300-AE21-B42BCD7AC2AC}" srcOrd="1" destOrd="0" presId="urn:microsoft.com/office/officeart/2005/8/layout/hierarchy3"/>
    <dgm:cxn modelId="{0CF484CF-7741-45D5-A7F9-EDE543C97145}" type="presParOf" srcId="{1D2DE61D-06A2-4BBF-AB4C-7682E34DAB78}" destId="{AB9DC66C-91C9-48C8-8DC1-964FF05BBDB8}" srcOrd="0" destOrd="0" presId="urn:microsoft.com/office/officeart/2005/8/layout/hierarchy3"/>
    <dgm:cxn modelId="{5667493D-048F-4095-85D0-16364CE97FE4}" type="presParOf" srcId="{AB9DC66C-91C9-48C8-8DC1-964FF05BBDB8}" destId="{89338DC3-196D-4793-B1C3-6E0014817B6A}" srcOrd="0" destOrd="0" presId="urn:microsoft.com/office/officeart/2005/8/layout/hierarchy3"/>
    <dgm:cxn modelId="{4585BE91-E5CE-4075-8E21-2AD8AA4E45BC}" type="presParOf" srcId="{89338DC3-196D-4793-B1C3-6E0014817B6A}" destId="{1EC44122-9A61-450E-8ACB-4374CE8249C0}" srcOrd="0" destOrd="0" presId="urn:microsoft.com/office/officeart/2005/8/layout/hierarchy3"/>
    <dgm:cxn modelId="{FD466D63-902B-4766-9B8B-E81F8D22DEA9}" type="presParOf" srcId="{89338DC3-196D-4793-B1C3-6E0014817B6A}" destId="{58E557E4-023B-4300-AE21-B42BCD7AC2AC}" srcOrd="1" destOrd="0" presId="urn:microsoft.com/office/officeart/2005/8/layout/hierarchy3"/>
    <dgm:cxn modelId="{2FD72A7E-6825-46D7-9578-7D7E77C99378}" type="presParOf" srcId="{AB9DC66C-91C9-48C8-8DC1-964FF05BBDB8}" destId="{BD50BA0B-2998-4203-8403-8D2F0EADADCA}" srcOrd="1" destOrd="0" presId="urn:microsoft.com/office/officeart/2005/8/layout/hierarchy3"/>
    <dgm:cxn modelId="{685A57B4-5477-47A3-8542-5B344153A5C3}" type="presParOf" srcId="{BD50BA0B-2998-4203-8403-8D2F0EADADCA}" destId="{29F83DFF-FAF8-4226-AE3E-7232649822DE}" srcOrd="0" destOrd="0" presId="urn:microsoft.com/office/officeart/2005/8/layout/hierarchy3"/>
    <dgm:cxn modelId="{30253C0A-663C-418A-A93A-2AA522C4D7E2}" type="presParOf" srcId="{BD50BA0B-2998-4203-8403-8D2F0EADADCA}" destId="{B1D2FCA6-BDBC-4C56-8F62-09115A177356}" srcOrd="1" destOrd="0" presId="urn:microsoft.com/office/officeart/2005/8/layout/hierarchy3"/>
    <dgm:cxn modelId="{CCD0FBB5-3086-4073-8990-71936F9BE6A7}" type="presParOf" srcId="{1D2DE61D-06A2-4BBF-AB4C-7682E34DAB78}" destId="{4CDFF4F8-7FAC-43BA-AED5-1E6084A7BC9D}" srcOrd="1" destOrd="0" presId="urn:microsoft.com/office/officeart/2005/8/layout/hierarchy3"/>
    <dgm:cxn modelId="{4DF21426-349C-4CEE-B4C0-6882A83145ED}" type="presParOf" srcId="{4CDFF4F8-7FAC-43BA-AED5-1E6084A7BC9D}" destId="{636A4833-5538-4A5C-8D0D-36D2923CD3FB}" srcOrd="0" destOrd="0" presId="urn:microsoft.com/office/officeart/2005/8/layout/hierarchy3"/>
    <dgm:cxn modelId="{F205B9CC-C09D-410D-AA5D-72EB92DEE135}" type="presParOf" srcId="{636A4833-5538-4A5C-8D0D-36D2923CD3FB}" destId="{8D5B2055-FEF9-4FC8-88CC-F1CA4F97EE65}" srcOrd="0" destOrd="0" presId="urn:microsoft.com/office/officeart/2005/8/layout/hierarchy3"/>
    <dgm:cxn modelId="{55A156A7-E794-46A2-AFB9-80D7D1B57EA8}" type="presParOf" srcId="{636A4833-5538-4A5C-8D0D-36D2923CD3FB}" destId="{3ED6D249-4BD8-417A-9D6E-3AEFBF2F2ED6}" srcOrd="1" destOrd="0" presId="urn:microsoft.com/office/officeart/2005/8/layout/hierarchy3"/>
    <dgm:cxn modelId="{339803AA-4B21-4F4B-BC9D-B14C1F0F987D}" type="presParOf" srcId="{4CDFF4F8-7FAC-43BA-AED5-1E6084A7BC9D}" destId="{C792659E-188F-4066-B0AA-5E1B04077CDC}" srcOrd="1" destOrd="0" presId="urn:microsoft.com/office/officeart/2005/8/layout/hierarchy3"/>
    <dgm:cxn modelId="{B1C944B9-2FF7-4836-A613-09FB93D98DF8}" type="presParOf" srcId="{C792659E-188F-4066-B0AA-5E1B04077CDC}" destId="{A6EA4805-9DAA-44BF-B34F-E5B7F3AD2E0D}" srcOrd="0" destOrd="0" presId="urn:microsoft.com/office/officeart/2005/8/layout/hierarchy3"/>
    <dgm:cxn modelId="{DD974C13-0677-44C5-B8DE-ABA31F252347}" type="presParOf" srcId="{C792659E-188F-4066-B0AA-5E1B04077CDC}" destId="{BA3479F4-5798-4C0E-B5AB-B39B88AA5DC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8BCF8-CA39-472D-A75E-E4ED8044EAD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5C5D1-9EAF-4DC2-9111-BAEC5D7E7131}">
      <dgm:prSet phldrT="[Text]" phldr="1"/>
      <dgm:spPr/>
      <dgm:t>
        <a:bodyPr/>
        <a:lstStyle/>
        <a:p>
          <a:endParaRPr lang="en-US" dirty="0"/>
        </a:p>
      </dgm:t>
    </dgm:pt>
    <dgm:pt modelId="{5A6344A1-F3A5-4277-AA83-F02E9BB82638}" type="parTrans" cxnId="{FC3E1859-2467-489D-8FFB-D65525F60B52}">
      <dgm:prSet/>
      <dgm:spPr/>
      <dgm:t>
        <a:bodyPr/>
        <a:lstStyle/>
        <a:p>
          <a:endParaRPr lang="en-US"/>
        </a:p>
      </dgm:t>
    </dgm:pt>
    <dgm:pt modelId="{E83D1A26-6A9F-4374-95FD-8EDFEB035CB0}" type="sibTrans" cxnId="{FC3E1859-2467-489D-8FFB-D65525F60B52}">
      <dgm:prSet/>
      <dgm:spPr/>
      <dgm:t>
        <a:bodyPr/>
        <a:lstStyle/>
        <a:p>
          <a:endParaRPr lang="en-US"/>
        </a:p>
      </dgm:t>
    </dgm:pt>
    <dgm:pt modelId="{416417BA-A1D6-43D1-99F2-43C8794E9EB7}">
      <dgm:prSet phldrT="[Text]"/>
      <dgm:spPr>
        <a:solidFill>
          <a:srgbClr val="9A2848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+mj-lt"/>
            </a:rPr>
            <a:t>Protect consumers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0E367780-2E90-41D0-A478-7E05BFBB40C1}" type="parTrans" cxnId="{F6BDF513-50A1-42C0-8133-FCA791A31E63}">
      <dgm:prSet/>
      <dgm:spPr/>
      <dgm:t>
        <a:bodyPr/>
        <a:lstStyle/>
        <a:p>
          <a:endParaRPr lang="en-US"/>
        </a:p>
      </dgm:t>
    </dgm:pt>
    <dgm:pt modelId="{45FD0A5B-E462-4ED1-B7F9-7DA03AE97A8A}" type="sibTrans" cxnId="{F6BDF513-50A1-42C0-8133-FCA791A31E63}">
      <dgm:prSet/>
      <dgm:spPr/>
      <dgm:t>
        <a:bodyPr/>
        <a:lstStyle/>
        <a:p>
          <a:endParaRPr lang="en-US"/>
        </a:p>
      </dgm:t>
    </dgm:pt>
    <dgm:pt modelId="{4B56B05F-23CD-46D4-AB37-5EF58C831BF6}">
      <dgm:prSet phldrT="[Text]" phldr="1"/>
      <dgm:spPr/>
      <dgm:t>
        <a:bodyPr/>
        <a:lstStyle/>
        <a:p>
          <a:endParaRPr lang="en-US"/>
        </a:p>
      </dgm:t>
    </dgm:pt>
    <dgm:pt modelId="{32938A91-F40A-47F6-8D39-AA279A1A0CE7}" type="parTrans" cxnId="{A50EAC60-AE7C-4740-BE94-FEC549DD1493}">
      <dgm:prSet/>
      <dgm:spPr/>
      <dgm:t>
        <a:bodyPr/>
        <a:lstStyle/>
        <a:p>
          <a:endParaRPr lang="en-US"/>
        </a:p>
      </dgm:t>
    </dgm:pt>
    <dgm:pt modelId="{EC0A53AD-BF79-4BE5-ACE1-22E13CC93318}" type="sibTrans" cxnId="{A50EAC60-AE7C-4740-BE94-FEC549DD1493}">
      <dgm:prSet/>
      <dgm:spPr/>
      <dgm:t>
        <a:bodyPr/>
        <a:lstStyle/>
        <a:p>
          <a:endParaRPr lang="en-US"/>
        </a:p>
      </dgm:t>
    </dgm:pt>
    <dgm:pt modelId="{4AAA140C-2E00-48E5-A456-4541B86B5DA7}">
      <dgm:prSet phldrT="[Text]"/>
      <dgm:spPr>
        <a:solidFill>
          <a:srgbClr val="9A2848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+mj-lt"/>
            </a:rPr>
            <a:t>Enable innovation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BC7158DF-03D0-4737-AB1B-07F2552F5BE0}" type="parTrans" cxnId="{F79B0132-0BD3-4F99-B54B-733AB57E8949}">
      <dgm:prSet/>
      <dgm:spPr/>
      <dgm:t>
        <a:bodyPr/>
        <a:lstStyle/>
        <a:p>
          <a:endParaRPr lang="en-US"/>
        </a:p>
      </dgm:t>
    </dgm:pt>
    <dgm:pt modelId="{66E0F9D0-D7D7-45F6-9B2A-65C2A50F39C2}" type="sibTrans" cxnId="{F79B0132-0BD3-4F99-B54B-733AB57E8949}">
      <dgm:prSet/>
      <dgm:spPr/>
      <dgm:t>
        <a:bodyPr/>
        <a:lstStyle/>
        <a:p>
          <a:endParaRPr lang="en-US"/>
        </a:p>
      </dgm:t>
    </dgm:pt>
    <dgm:pt modelId="{97108B3D-872F-4223-BC05-FA806325E1AD}" type="pres">
      <dgm:prSet presAssocID="{B3A8BCF8-CA39-472D-A75E-E4ED8044EAD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59F12D3-6E54-4B98-AA71-75E094119181}" type="pres">
      <dgm:prSet presAssocID="{CA45C5D1-9EAF-4DC2-9111-BAEC5D7E7131}" presName="composite" presStyleCnt="0">
        <dgm:presLayoutVars>
          <dgm:chMax val="1"/>
          <dgm:chPref val="1"/>
        </dgm:presLayoutVars>
      </dgm:prSet>
      <dgm:spPr/>
    </dgm:pt>
    <dgm:pt modelId="{BACF70E4-76A6-40A6-A16A-9B2946D18BA6}" type="pres">
      <dgm:prSet presAssocID="{CA45C5D1-9EAF-4DC2-9111-BAEC5D7E7131}" presName="Accent" presStyleLbl="trAlignAcc1" presStyleIdx="0" presStyleCnt="2">
        <dgm:presLayoutVars>
          <dgm:chMax val="0"/>
          <dgm:chPref val="0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2CA7EEF1-F7EF-4F67-B308-8A6B20F25002}" type="pres">
      <dgm:prSet presAssocID="{CA45C5D1-9EAF-4DC2-9111-BAEC5D7E7131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en-US"/>
        </a:p>
      </dgm:t>
    </dgm:pt>
    <dgm:pt modelId="{EF8FF782-D7E6-49DF-BAB6-6B5A216399D0}" type="pres">
      <dgm:prSet presAssocID="{CA45C5D1-9EAF-4DC2-9111-BAEC5D7E7131}" presName="ChildComposite" presStyleCnt="0"/>
      <dgm:spPr/>
    </dgm:pt>
    <dgm:pt modelId="{72629295-49BC-4BC9-AE7F-DE99D0608573}" type="pres">
      <dgm:prSet presAssocID="{CA45C5D1-9EAF-4DC2-9111-BAEC5D7E7131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5AC62-751B-44C8-A19E-05C28AAD3459}" type="pres">
      <dgm:prSet presAssocID="{CA45C5D1-9EAF-4DC2-9111-BAEC5D7E7131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46424-B47A-4ED7-AB06-723C99D4FA3E}" type="pres">
      <dgm:prSet presAssocID="{E83D1A26-6A9F-4374-95FD-8EDFEB035CB0}" presName="sibTrans" presStyleCnt="0"/>
      <dgm:spPr/>
    </dgm:pt>
    <dgm:pt modelId="{1643CDCC-727E-429D-B9EB-639F0959791D}" type="pres">
      <dgm:prSet presAssocID="{4B56B05F-23CD-46D4-AB37-5EF58C831BF6}" presName="composite" presStyleCnt="0">
        <dgm:presLayoutVars>
          <dgm:chMax val="1"/>
          <dgm:chPref val="1"/>
        </dgm:presLayoutVars>
      </dgm:prSet>
      <dgm:spPr/>
    </dgm:pt>
    <dgm:pt modelId="{151AD84E-A4EB-45DD-8AE6-DDBFD77D2E4C}" type="pres">
      <dgm:prSet presAssocID="{4B56B05F-23CD-46D4-AB37-5EF58C831BF6}" presName="Accent" presStyleLbl="trAlignAcc1" presStyleIdx="1" presStyleCnt="2">
        <dgm:presLayoutVars>
          <dgm:chMax val="0"/>
          <dgm:chPref val="0"/>
        </dgm:presLayoutVars>
      </dgm:prSet>
      <dgm:spPr>
        <a:ln>
          <a:solidFill>
            <a:schemeClr val="bg1">
              <a:lumMod val="75000"/>
            </a:schemeClr>
          </a:solidFill>
        </a:ln>
        <a:effectLst/>
      </dgm:spPr>
    </dgm:pt>
    <dgm:pt modelId="{3E82D171-2F02-46AA-A75B-9AB7A70E39E7}" type="pres">
      <dgm:prSet presAssocID="{4B56B05F-23CD-46D4-AB37-5EF58C831BF6}" presName="Image" presStyleLbl="alignImgPlace1" presStyleIdx="1" presStyleCnt="2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58" t="11564" r="-8058" b="11564"/>
          </a:stretch>
        </a:blipFill>
      </dgm:spPr>
    </dgm:pt>
    <dgm:pt modelId="{CF502ED9-91DC-4122-8471-5A27FA730DEE}" type="pres">
      <dgm:prSet presAssocID="{4B56B05F-23CD-46D4-AB37-5EF58C831BF6}" presName="ChildComposite" presStyleCnt="0"/>
      <dgm:spPr/>
    </dgm:pt>
    <dgm:pt modelId="{270F72EA-90A6-4490-BAFD-A613764BD8F3}" type="pres">
      <dgm:prSet presAssocID="{4B56B05F-23CD-46D4-AB37-5EF58C831BF6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BA04E-C53F-443F-9C9C-D329EAFFFE12}" type="pres">
      <dgm:prSet presAssocID="{4B56B05F-23CD-46D4-AB37-5EF58C831BF6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E1859-2467-489D-8FFB-D65525F60B52}" srcId="{B3A8BCF8-CA39-472D-A75E-E4ED8044EAD3}" destId="{CA45C5D1-9EAF-4DC2-9111-BAEC5D7E7131}" srcOrd="0" destOrd="0" parTransId="{5A6344A1-F3A5-4277-AA83-F02E9BB82638}" sibTransId="{E83D1A26-6A9F-4374-95FD-8EDFEB035CB0}"/>
    <dgm:cxn modelId="{877AF67E-2C1F-44B2-AB46-9B411E9C14A5}" type="presOf" srcId="{CA45C5D1-9EAF-4DC2-9111-BAEC5D7E7131}" destId="{9815AC62-751B-44C8-A19E-05C28AAD3459}" srcOrd="0" destOrd="0" presId="urn:microsoft.com/office/officeart/2008/layout/CaptionedPictures"/>
    <dgm:cxn modelId="{F79B0132-0BD3-4F99-B54B-733AB57E8949}" srcId="{4B56B05F-23CD-46D4-AB37-5EF58C831BF6}" destId="{4AAA140C-2E00-48E5-A456-4541B86B5DA7}" srcOrd="0" destOrd="0" parTransId="{BC7158DF-03D0-4737-AB1B-07F2552F5BE0}" sibTransId="{66E0F9D0-D7D7-45F6-9B2A-65C2A50F39C2}"/>
    <dgm:cxn modelId="{D1690D5E-131F-4A71-90C5-07CFE4E928D1}" type="presOf" srcId="{B3A8BCF8-CA39-472D-A75E-E4ED8044EAD3}" destId="{97108B3D-872F-4223-BC05-FA806325E1AD}" srcOrd="0" destOrd="0" presId="urn:microsoft.com/office/officeart/2008/layout/CaptionedPictures"/>
    <dgm:cxn modelId="{BEF11ACF-8378-4178-A6C4-C0D417A016A9}" type="presOf" srcId="{4AAA140C-2E00-48E5-A456-4541B86B5DA7}" destId="{270F72EA-90A6-4490-BAFD-A613764BD8F3}" srcOrd="0" destOrd="0" presId="urn:microsoft.com/office/officeart/2008/layout/CaptionedPictures"/>
    <dgm:cxn modelId="{A50EAC60-AE7C-4740-BE94-FEC549DD1493}" srcId="{B3A8BCF8-CA39-472D-A75E-E4ED8044EAD3}" destId="{4B56B05F-23CD-46D4-AB37-5EF58C831BF6}" srcOrd="1" destOrd="0" parTransId="{32938A91-F40A-47F6-8D39-AA279A1A0CE7}" sibTransId="{EC0A53AD-BF79-4BE5-ACE1-22E13CC93318}"/>
    <dgm:cxn modelId="{BE6A4FEC-8BF1-4956-8419-41CD01837C6E}" type="presOf" srcId="{416417BA-A1D6-43D1-99F2-43C8794E9EB7}" destId="{72629295-49BC-4BC9-AE7F-DE99D0608573}" srcOrd="0" destOrd="0" presId="urn:microsoft.com/office/officeart/2008/layout/CaptionedPictures"/>
    <dgm:cxn modelId="{E20ECC4E-2C6C-48B0-B71D-037415684823}" type="presOf" srcId="{4B56B05F-23CD-46D4-AB37-5EF58C831BF6}" destId="{FE9BA04E-C53F-443F-9C9C-D329EAFFFE12}" srcOrd="0" destOrd="0" presId="urn:microsoft.com/office/officeart/2008/layout/CaptionedPictures"/>
    <dgm:cxn modelId="{F6BDF513-50A1-42C0-8133-FCA791A31E63}" srcId="{CA45C5D1-9EAF-4DC2-9111-BAEC5D7E7131}" destId="{416417BA-A1D6-43D1-99F2-43C8794E9EB7}" srcOrd="0" destOrd="0" parTransId="{0E367780-2E90-41D0-A478-7E05BFBB40C1}" sibTransId="{45FD0A5B-E462-4ED1-B7F9-7DA03AE97A8A}"/>
    <dgm:cxn modelId="{23EACB56-5D4C-4A5C-861F-20743965C00B}" type="presParOf" srcId="{97108B3D-872F-4223-BC05-FA806325E1AD}" destId="{559F12D3-6E54-4B98-AA71-75E094119181}" srcOrd="0" destOrd="0" presId="urn:microsoft.com/office/officeart/2008/layout/CaptionedPictures"/>
    <dgm:cxn modelId="{F252FEE8-9195-4234-A40B-A99CB3151B31}" type="presParOf" srcId="{559F12D3-6E54-4B98-AA71-75E094119181}" destId="{BACF70E4-76A6-40A6-A16A-9B2946D18BA6}" srcOrd="0" destOrd="0" presId="urn:microsoft.com/office/officeart/2008/layout/CaptionedPictures"/>
    <dgm:cxn modelId="{988451C7-2F81-4B2E-A1FC-620D055D4F6D}" type="presParOf" srcId="{559F12D3-6E54-4B98-AA71-75E094119181}" destId="{2CA7EEF1-F7EF-4F67-B308-8A6B20F25002}" srcOrd="1" destOrd="0" presId="urn:microsoft.com/office/officeart/2008/layout/CaptionedPictures"/>
    <dgm:cxn modelId="{1A20F517-3B24-4030-8184-93149012CB4E}" type="presParOf" srcId="{559F12D3-6E54-4B98-AA71-75E094119181}" destId="{EF8FF782-D7E6-49DF-BAB6-6B5A216399D0}" srcOrd="2" destOrd="0" presId="urn:microsoft.com/office/officeart/2008/layout/CaptionedPictures"/>
    <dgm:cxn modelId="{793608FE-A3A4-400C-BB0F-3059081F82CA}" type="presParOf" srcId="{EF8FF782-D7E6-49DF-BAB6-6B5A216399D0}" destId="{72629295-49BC-4BC9-AE7F-DE99D0608573}" srcOrd="0" destOrd="0" presId="urn:microsoft.com/office/officeart/2008/layout/CaptionedPictures"/>
    <dgm:cxn modelId="{3D0080C7-857D-4528-A527-443A04F5C16F}" type="presParOf" srcId="{EF8FF782-D7E6-49DF-BAB6-6B5A216399D0}" destId="{9815AC62-751B-44C8-A19E-05C28AAD3459}" srcOrd="1" destOrd="0" presId="urn:microsoft.com/office/officeart/2008/layout/CaptionedPictures"/>
    <dgm:cxn modelId="{B1B03D6C-330A-4CEA-94AD-1BC28837ED22}" type="presParOf" srcId="{97108B3D-872F-4223-BC05-FA806325E1AD}" destId="{27846424-B47A-4ED7-AB06-723C99D4FA3E}" srcOrd="1" destOrd="0" presId="urn:microsoft.com/office/officeart/2008/layout/CaptionedPictures"/>
    <dgm:cxn modelId="{1BB9A497-BE18-49D5-8215-0270B3117E9D}" type="presParOf" srcId="{97108B3D-872F-4223-BC05-FA806325E1AD}" destId="{1643CDCC-727E-429D-B9EB-639F0959791D}" srcOrd="2" destOrd="0" presId="urn:microsoft.com/office/officeart/2008/layout/CaptionedPictures"/>
    <dgm:cxn modelId="{F2DFFDDB-7445-450A-A13F-55928115DFFC}" type="presParOf" srcId="{1643CDCC-727E-429D-B9EB-639F0959791D}" destId="{151AD84E-A4EB-45DD-8AE6-DDBFD77D2E4C}" srcOrd="0" destOrd="0" presId="urn:microsoft.com/office/officeart/2008/layout/CaptionedPictures"/>
    <dgm:cxn modelId="{4BA1BA5E-18E2-4F5C-8DE8-3801715FC206}" type="presParOf" srcId="{1643CDCC-727E-429D-B9EB-639F0959791D}" destId="{3E82D171-2F02-46AA-A75B-9AB7A70E39E7}" srcOrd="1" destOrd="0" presId="urn:microsoft.com/office/officeart/2008/layout/CaptionedPictures"/>
    <dgm:cxn modelId="{896D2F35-2434-4788-84C3-C0B9EE6393FA}" type="presParOf" srcId="{1643CDCC-727E-429D-B9EB-639F0959791D}" destId="{CF502ED9-91DC-4122-8471-5A27FA730DEE}" srcOrd="2" destOrd="0" presId="urn:microsoft.com/office/officeart/2008/layout/CaptionedPictures"/>
    <dgm:cxn modelId="{611D34DA-70F6-432D-8436-082AB64851DA}" type="presParOf" srcId="{CF502ED9-91DC-4122-8471-5A27FA730DEE}" destId="{270F72EA-90A6-4490-BAFD-A613764BD8F3}" srcOrd="0" destOrd="0" presId="urn:microsoft.com/office/officeart/2008/layout/CaptionedPictures"/>
    <dgm:cxn modelId="{0A3A3B6A-FD73-412C-B8B8-57D7CF6F8BD6}" type="presParOf" srcId="{CF502ED9-91DC-4122-8471-5A27FA730DEE}" destId="{FE9BA04E-C53F-443F-9C9C-D329EAFFFE1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defTabSz="923722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algn="r" defTabSz="923722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defTabSz="923722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r" defTabSz="923722" eaLnBrk="0" hangingPunct="0">
              <a:defRPr sz="1200"/>
            </a:lvl1pPr>
          </a:lstStyle>
          <a:p>
            <a:pPr>
              <a:defRPr/>
            </a:pPr>
            <a:fld id="{D73B8171-E0A1-4B97-B2AD-AEB491E2C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02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5" tIns="46647" rIns="93295" bIns="46647" numCol="1" anchor="t" anchorCtr="0" compatLnSpc="1">
            <a:prstTxWarp prst="textNoShape">
              <a:avLst/>
            </a:prstTxWarp>
          </a:bodyPr>
          <a:lstStyle>
            <a:lvl1pPr defTabSz="933261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5" tIns="46647" rIns="93295" bIns="46647" numCol="1" anchor="t" anchorCtr="0" compatLnSpc="1">
            <a:prstTxWarp prst="textNoShape">
              <a:avLst/>
            </a:prstTxWarp>
          </a:bodyPr>
          <a:lstStyle>
            <a:lvl1pPr algn="r" defTabSz="933261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5" tIns="46647" rIns="93295" bIns="46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5" tIns="46647" rIns="93295" bIns="46647" numCol="1" anchor="b" anchorCtr="0" compatLnSpc="1">
            <a:prstTxWarp prst="textNoShape">
              <a:avLst/>
            </a:prstTxWarp>
          </a:bodyPr>
          <a:lstStyle>
            <a:lvl1pPr defTabSz="933261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5" tIns="46647" rIns="93295" bIns="46647" numCol="1" anchor="b" anchorCtr="0" compatLnSpc="1">
            <a:prstTxWarp prst="textNoShape">
              <a:avLst/>
            </a:prstTxWarp>
          </a:bodyPr>
          <a:lstStyle>
            <a:lvl1pPr algn="r" defTabSz="933261" eaLnBrk="0" hangingPunct="0">
              <a:defRPr sz="1200"/>
            </a:lvl1pPr>
          </a:lstStyle>
          <a:p>
            <a:pPr>
              <a:defRPr/>
            </a:pPr>
            <a:fld id="{DD4262A7-1E35-4B5C-BD88-A09307331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047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BC-Regular-PPT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IBC Logo 2009 leaf lo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2938463"/>
            <a:ext cx="17125950" cy="135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BC Logo 2009 leaf lo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5950" y="-6175375"/>
            <a:ext cx="17125950" cy="135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16538" y="2928133"/>
            <a:ext cx="3929062" cy="9532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9A2848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16538" y="3250374"/>
            <a:ext cx="3929062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buNone/>
              <a:defRPr>
                <a:solidFill>
                  <a:srgbClr val="8F8C8D"/>
                </a:solidFill>
              </a:defRPr>
            </a:lvl2pPr>
            <a:lvl3pPr>
              <a:buNone/>
              <a:defRPr>
                <a:solidFill>
                  <a:srgbClr val="8F8C8D"/>
                </a:solidFill>
              </a:defRPr>
            </a:lvl3pPr>
            <a:lvl4pPr>
              <a:buNone/>
              <a:defRPr>
                <a:solidFill>
                  <a:srgbClr val="8F8C8D"/>
                </a:solidFill>
              </a:defRPr>
            </a:lvl4pPr>
            <a:lvl5pPr>
              <a:buNone/>
              <a:defRPr>
                <a:solidFill>
                  <a:srgbClr val="8F8C8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38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_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BC-Regular-PPT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IBC Logo 2009 leaf lo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2938463"/>
            <a:ext cx="17125950" cy="135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IBC Logo 2009 leaf lo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5950" y="-6175375"/>
            <a:ext cx="17125950" cy="135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16538" y="2928133"/>
            <a:ext cx="3929062" cy="9532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9A2848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16538" y="3250374"/>
            <a:ext cx="3929062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buNone/>
              <a:defRPr>
                <a:solidFill>
                  <a:srgbClr val="8F8C8D"/>
                </a:solidFill>
              </a:defRPr>
            </a:lvl2pPr>
            <a:lvl3pPr>
              <a:buNone/>
              <a:defRPr>
                <a:solidFill>
                  <a:srgbClr val="8F8C8D"/>
                </a:solidFill>
              </a:defRPr>
            </a:lvl3pPr>
            <a:lvl4pPr>
              <a:buNone/>
              <a:defRPr>
                <a:solidFill>
                  <a:srgbClr val="8F8C8D"/>
                </a:solidFill>
              </a:defRPr>
            </a:lvl4pPr>
            <a:lvl5pPr>
              <a:buNone/>
              <a:defRPr>
                <a:solidFill>
                  <a:srgbClr val="8F8C8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631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BC-Regular-PPT-pag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  <p:pic>
        <p:nvPicPr>
          <p:cNvPr id="5" name="Picture 2" descr="IBC Logo 2009 leaf lo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2938463"/>
            <a:ext cx="17125950" cy="135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IBC Logo 2009 leaf lo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93502" y="-6161865"/>
            <a:ext cx="17125950" cy="135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2813" y="6572250"/>
            <a:ext cx="2301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4E43881A-D322-4FF5-A533-27DAFE10523A}" type="slidenum">
              <a:rPr lang="en-US" altLang="en-US" sz="1200" smtClean="0">
                <a:solidFill>
                  <a:srgbClr val="8F8C8D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altLang="en-US" sz="1200" smtClean="0">
              <a:solidFill>
                <a:srgbClr val="8F8C8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6282" y="408376"/>
            <a:ext cx="8497856" cy="49244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3600" b="0" baseline="0">
                <a:solidFill>
                  <a:srgbClr val="961432"/>
                </a:solidFill>
                <a:latin typeface="Arial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2919" y="1330325"/>
            <a:ext cx="7989731" cy="4565650"/>
          </a:xfrm>
          <a:prstGeom prst="rect">
            <a:avLst/>
          </a:prstGeom>
        </p:spPr>
        <p:txBody>
          <a:bodyPr lIns="0" tIns="0" bIns="0"/>
          <a:lstStyle>
            <a:lvl1pPr marL="230188" indent="-230188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>
                <a:solidFill>
                  <a:schemeClr val="tx1"/>
                </a:solidFill>
                <a:latin typeface="+mj-lt"/>
                <a:cs typeface="Tahoma" pitchFamily="34" charset="0"/>
              </a:defRPr>
            </a:lvl1pPr>
            <a:lvl2pPr marL="463550" indent="-23336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  <a:cs typeface="Tahoma" pitchFamily="34" charset="0"/>
              </a:defRPr>
            </a:lvl2pPr>
            <a:lvl3pPr marL="688975" indent="-22701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  <a:cs typeface="Tahoma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  <a:cs typeface="Tahoma" pitchFamily="34" charset="0"/>
              </a:defRPr>
            </a:lvl4pPr>
            <a:lvl5pPr marL="1139825" indent="-225425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683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777381" y="6546850"/>
            <a:ext cx="230187" cy="184151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fld id="{5414858B-93E0-400B-AE8E-FB0188394C9F}" type="slidenum">
              <a: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 eaLnBrk="0" hangingPunct="0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244" y="139917"/>
            <a:ext cx="7446894" cy="492443"/>
          </a:xfrm>
          <a:prstGeom prst="rect">
            <a:avLst/>
          </a:prstGeom>
        </p:spPr>
        <p:txBody>
          <a:bodyPr wrap="square" lIns="45720" tIns="45720" rIns="45720" bIns="45720" anchor="t" anchorCtr="0">
            <a:noAutofit/>
          </a:bodyPr>
          <a:lstStyle>
            <a:lvl1pPr>
              <a:defRPr sz="3600" b="1" baseline="0">
                <a:solidFill>
                  <a:schemeClr val="bg1"/>
                </a:solidFill>
                <a:latin typeface="Palatino Linotype" pitchFamily="18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57" y="1330325"/>
            <a:ext cx="7858125" cy="4565651"/>
          </a:xfrm>
          <a:prstGeom prst="rect">
            <a:avLst/>
          </a:prstGeom>
        </p:spPr>
        <p:txBody>
          <a:bodyPr/>
          <a:lstStyle>
            <a:lvl1pPr marL="230188" indent="-230188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>
                <a:solidFill>
                  <a:schemeClr val="tx1"/>
                </a:solidFill>
                <a:latin typeface="+mj-lt"/>
                <a:cs typeface="Tahoma" pitchFamily="34" charset="0"/>
              </a:defRPr>
            </a:lvl1pPr>
            <a:lvl2pPr marL="463550" indent="-23336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  <a:cs typeface="Tahoma" pitchFamily="34" charset="0"/>
              </a:defRPr>
            </a:lvl2pPr>
            <a:lvl3pPr marL="688975" indent="-22701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  <a:cs typeface="Tahoma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  <a:cs typeface="Tahoma" pitchFamily="34" charset="0"/>
              </a:defRPr>
            </a:lvl4pPr>
            <a:lvl5pPr marL="1139825" indent="-225425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4557" y="6351771"/>
            <a:ext cx="7858125" cy="365125"/>
          </a:xfrm>
          <a:prstGeom prst="rect">
            <a:avLst/>
          </a:prstGeom>
        </p:spPr>
        <p:txBody>
          <a:bodyPr/>
          <a:lstStyle>
            <a:lvl1pPr>
              <a:buNone/>
              <a:defRPr sz="900" b="0">
                <a:solidFill>
                  <a:schemeClr val="tx1"/>
                </a:solidFill>
                <a:latin typeface="+mj-lt"/>
                <a:cs typeface="Tahoma" pitchFamily="34" charset="0"/>
              </a:defRPr>
            </a:lvl1pPr>
            <a:lvl2pPr>
              <a:buNone/>
              <a:defRPr sz="1000">
                <a:latin typeface="Tahoma" pitchFamily="34" charset="0"/>
                <a:cs typeface="Tahoma" pitchFamily="34" charset="0"/>
              </a:defRPr>
            </a:lvl2pPr>
            <a:lvl3pPr>
              <a:buNone/>
              <a:defRPr sz="900">
                <a:latin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910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777381" y="6546850"/>
            <a:ext cx="230187" cy="184151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fld id="{5414858B-93E0-400B-AE8E-FB0188394C9F}" type="slidenum">
              <a: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 eaLnBrk="0" hangingPunct="0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244" y="139917"/>
            <a:ext cx="7446894" cy="492443"/>
          </a:xfrm>
          <a:prstGeom prst="rect">
            <a:avLst/>
          </a:prstGeom>
        </p:spPr>
        <p:txBody>
          <a:bodyPr wrap="square" lIns="45720" tIns="45720" rIns="45720" bIns="45720" anchor="t" anchorCtr="0">
            <a:noAutofit/>
          </a:bodyPr>
          <a:lstStyle>
            <a:lvl1pPr>
              <a:defRPr sz="3600" b="1" baseline="0">
                <a:solidFill>
                  <a:schemeClr val="bg1"/>
                </a:solidFill>
                <a:latin typeface="Palatino Linotype" pitchFamily="18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57" y="1330325"/>
            <a:ext cx="7858125" cy="4565651"/>
          </a:xfrm>
          <a:prstGeom prst="rect">
            <a:avLst/>
          </a:prstGeom>
        </p:spPr>
        <p:txBody>
          <a:bodyPr/>
          <a:lstStyle>
            <a:lvl1pPr marL="230188" indent="-230188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>
                <a:solidFill>
                  <a:schemeClr val="tx1"/>
                </a:solidFill>
                <a:latin typeface="+mj-lt"/>
                <a:cs typeface="Tahoma" pitchFamily="34" charset="0"/>
              </a:defRPr>
            </a:lvl1pPr>
            <a:lvl2pPr marL="463550" indent="-23336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  <a:cs typeface="Tahoma" pitchFamily="34" charset="0"/>
              </a:defRPr>
            </a:lvl2pPr>
            <a:lvl3pPr marL="688975" indent="-22701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  <a:cs typeface="Tahoma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  <a:cs typeface="Tahoma" pitchFamily="34" charset="0"/>
              </a:defRPr>
            </a:lvl4pPr>
            <a:lvl5pPr marL="1139825" indent="-225425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4557" y="6351771"/>
            <a:ext cx="7858125" cy="365125"/>
          </a:xfrm>
          <a:prstGeom prst="rect">
            <a:avLst/>
          </a:prstGeom>
        </p:spPr>
        <p:txBody>
          <a:bodyPr/>
          <a:lstStyle>
            <a:lvl1pPr>
              <a:buNone/>
              <a:defRPr sz="900" b="0">
                <a:solidFill>
                  <a:schemeClr val="tx1"/>
                </a:solidFill>
                <a:latin typeface="+mj-lt"/>
                <a:cs typeface="Tahoma" pitchFamily="34" charset="0"/>
              </a:defRPr>
            </a:lvl1pPr>
            <a:lvl2pPr>
              <a:buNone/>
              <a:defRPr sz="1000">
                <a:latin typeface="Tahoma" pitchFamily="34" charset="0"/>
                <a:cs typeface="Tahoma" pitchFamily="34" charset="0"/>
              </a:defRPr>
            </a:lvl2pPr>
            <a:lvl3pPr>
              <a:buNone/>
              <a:defRPr sz="900">
                <a:latin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9214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BC MASTER TEMPLATE.png"/>
          <p:cNvPicPr>
            <a:picLocks noChangeAspect="1"/>
          </p:cNvPicPr>
          <p:nvPr userDrawn="1"/>
        </p:nvPicPr>
        <p:blipFill>
          <a:blip r:embed="rId2" cstate="print"/>
          <a:srcRect b="84443"/>
          <a:stretch>
            <a:fillRect/>
          </a:stretch>
        </p:blipFill>
        <p:spPr bwMode="auto">
          <a:xfrm>
            <a:off x="1772" y="1588"/>
            <a:ext cx="9140453" cy="106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8777288" y="6546850"/>
            <a:ext cx="230187" cy="18415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fld id="{5414858B-93E0-400B-AE8E-FB0188394C9F}" type="slidenum">
              <a: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 eaLnBrk="0" hangingPunct="0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244" y="139734"/>
            <a:ext cx="7446894" cy="492443"/>
          </a:xfrm>
          <a:prstGeom prst="rect">
            <a:avLst/>
          </a:prstGeom>
          <a:solidFill>
            <a:srgbClr val="FF0000">
              <a:alpha val="0"/>
            </a:srgbClr>
          </a:solidFill>
        </p:spPr>
        <p:txBody>
          <a:bodyPr wrap="square" lIns="45720" tIns="45720" rIns="45720" bIns="45720" anchor="t" anchorCtr="0">
            <a:noAutofit/>
          </a:bodyPr>
          <a:lstStyle>
            <a:lvl1pPr>
              <a:defRPr sz="3600" b="1" baseline="0">
                <a:solidFill>
                  <a:schemeClr val="bg1"/>
                </a:solidFill>
                <a:latin typeface="Palatino Linotype" pitchFamily="18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330325"/>
            <a:ext cx="7858125" cy="4565650"/>
          </a:xfrm>
          <a:prstGeom prst="rect">
            <a:avLst/>
          </a:prstGeom>
        </p:spPr>
        <p:txBody>
          <a:bodyPr/>
          <a:lstStyle>
            <a:lvl1pPr marL="230188" indent="-230188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>
                <a:latin typeface="Tahoma" pitchFamily="34" charset="0"/>
                <a:cs typeface="Tahoma" pitchFamily="34" charset="0"/>
              </a:defRPr>
            </a:lvl1pPr>
            <a:lvl2pPr marL="463550" indent="-23336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>
                <a:latin typeface="Tahoma" pitchFamily="34" charset="0"/>
                <a:cs typeface="Tahoma" pitchFamily="34" charset="0"/>
              </a:defRPr>
            </a:lvl2pPr>
            <a:lvl3pPr marL="688975" indent="-22701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>
                <a:latin typeface="Tahoma" pitchFamily="34" charset="0"/>
                <a:cs typeface="Tahoma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>
                <a:latin typeface="Tahoma" pitchFamily="34" charset="0"/>
                <a:cs typeface="Tahoma" pitchFamily="34" charset="0"/>
              </a:defRPr>
            </a:lvl4pPr>
            <a:lvl5pPr marL="1139825" indent="-225425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4525" y="5986463"/>
            <a:ext cx="7858125" cy="365125"/>
          </a:xfrm>
          <a:prstGeom prst="rect">
            <a:avLst/>
          </a:prstGeom>
        </p:spPr>
        <p:txBody>
          <a:bodyPr/>
          <a:lstStyle>
            <a:lvl1pPr>
              <a:buNone/>
              <a:defRPr sz="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buNone/>
              <a:defRPr sz="1000">
                <a:latin typeface="Tahoma" pitchFamily="34" charset="0"/>
                <a:cs typeface="Tahoma" pitchFamily="34" charset="0"/>
              </a:defRPr>
            </a:lvl2pPr>
            <a:lvl3pPr>
              <a:buNone/>
              <a:defRPr sz="900">
                <a:latin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IBC MASTER TEMPLATE.png"/>
          <p:cNvPicPr>
            <a:picLocks noChangeAspect="1"/>
          </p:cNvPicPr>
          <p:nvPr userDrawn="1"/>
        </p:nvPicPr>
        <p:blipFill>
          <a:blip r:embed="rId2" cstate="print"/>
          <a:srcRect l="61180" t="92660"/>
          <a:stretch>
            <a:fillRect/>
          </a:stretch>
        </p:blipFill>
        <p:spPr bwMode="auto">
          <a:xfrm>
            <a:off x="5590241" y="6358848"/>
            <a:ext cx="354828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8770034" y="6554110"/>
            <a:ext cx="230187" cy="184150"/>
          </a:xfrm>
          <a:prstGeom prst="rect">
            <a:avLst/>
          </a:prstGeom>
          <a:solidFill>
            <a:srgbClr val="FF0000">
              <a:alpha val="0"/>
            </a:srgbClr>
          </a:solidFill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fld id="{E0220003-8287-4208-B3F4-5F015689F6B0}" type="slidenum">
              <a: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 eaLnBrk="0" hangingPunct="0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94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6" r:id="rId4"/>
    <p:sldLayoutId id="2147483817" r:id="rId5"/>
    <p:sldLayoutId id="2147483818" r:id="rId6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61432"/>
          </a:solidFill>
          <a:latin typeface="Palatino Linotype" pitchFamily="18" charset="0"/>
          <a:ea typeface="MS PGothic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61432"/>
          </a:solidFill>
          <a:latin typeface="Palatino Linotype" pitchFamily="18" charset="0"/>
          <a:ea typeface="MS PGothic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61432"/>
          </a:solidFill>
          <a:latin typeface="Palatino Linotype" pitchFamily="18" charset="0"/>
          <a:ea typeface="MS PGothic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61432"/>
          </a:solidFill>
          <a:latin typeface="Palatino Linotype" pitchFamily="18" charset="0"/>
          <a:ea typeface="MS PGothic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61432"/>
          </a:solidFill>
          <a:latin typeface="Palatino Linotype" pitchFamily="18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1432"/>
        </a:buClr>
        <a:buSzPct val="70000"/>
        <a:buFont typeface="Wingdings" pitchFamily="2" charset="2"/>
        <a:buChar char="§"/>
        <a:defRPr sz="3200">
          <a:solidFill>
            <a:schemeClr val="tx1"/>
          </a:solidFill>
          <a:latin typeface="Palatino Linotype" pitchFamily="18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1432"/>
        </a:buClr>
        <a:buSzPct val="70000"/>
        <a:buFont typeface="Wingdings" pitchFamily="2" charset="2"/>
        <a:buChar char="§"/>
        <a:defRPr sz="2800">
          <a:solidFill>
            <a:schemeClr val="tx1"/>
          </a:solidFill>
          <a:latin typeface="Palatino Linotype" pitchFamily="18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61432"/>
        </a:buClr>
        <a:buSzPct val="70000"/>
        <a:buFont typeface="Wingdings" pitchFamily="2" charset="2"/>
        <a:buChar char="§"/>
        <a:defRPr sz="2400">
          <a:solidFill>
            <a:schemeClr val="tx1"/>
          </a:solidFill>
          <a:latin typeface="Palatino Linotype" pitchFamily="18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1432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Palatino Linotype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61432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Palatino Linotype" pitchFamily="18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5900" y="2514600"/>
            <a:ext cx="7594600" cy="15541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800" dirty="0" smtClean="0">
                <a:ea typeface="ＭＳ Ｐゴシック" charset="0"/>
              </a:rPr>
              <a:t>Technological Innovation </a:t>
            </a:r>
          </a:p>
          <a:p>
            <a:pPr>
              <a:buFont typeface="Wingdings" charset="0"/>
              <a:buNone/>
              <a:defRPr/>
            </a:pPr>
            <a:r>
              <a:rPr lang="en-US" sz="2400" b="0" dirty="0" smtClean="0">
                <a:ea typeface="ＭＳ Ｐゴシック" charset="0"/>
              </a:rPr>
              <a:t>Insurance Supervision and the Business of Insurance</a:t>
            </a:r>
            <a:endParaRPr lang="en-US" sz="2400" b="0" dirty="0">
              <a:ea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5900" y="3249613"/>
            <a:ext cx="3929063" cy="1752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ea typeface="ＭＳ Ｐゴシック" charset="0"/>
              </a:rPr>
              <a:t>David McGown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ea typeface="ＭＳ Ｐゴシック" charset="0"/>
              </a:rPr>
              <a:t>Senior Vice President, IBC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>
              <a:buFont typeface="Wingdings" charset="0"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that is Technology-Agnostic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5290">
            <a:off x="-452170" y="1851476"/>
            <a:ext cx="4395881" cy="4117019"/>
          </a:xfrm>
          <a:prstGeom prst="rect">
            <a:avLst/>
          </a:prstGeom>
          <a:effectLst>
            <a:outerShdw blurRad="177800" dist="177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6513" flipH="1">
            <a:off x="3607836" y="3982114"/>
            <a:ext cx="2998326" cy="3228967"/>
          </a:xfrm>
          <a:prstGeom prst="rect">
            <a:avLst/>
          </a:prstGeom>
          <a:effectLst>
            <a:outerShdw blurRad="177800" dist="177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37" y="1175001"/>
            <a:ext cx="4695363" cy="3767148"/>
          </a:xfrm>
          <a:prstGeom prst="rect">
            <a:avLst/>
          </a:prstGeom>
          <a:effectLst>
            <a:outerShdw blurRad="177800" dist="177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226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5900" y="2927350"/>
            <a:ext cx="6048375" cy="114141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</a:rPr>
              <a:t>Technological Innovation: Insurance Supervision and the Business of Insurance</a:t>
            </a:r>
            <a:endParaRPr lang="en-US" dirty="0">
              <a:ea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5900" y="3249613"/>
            <a:ext cx="3929063" cy="1752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</a:rPr>
              <a:t>David McGown</a:t>
            </a:r>
          </a:p>
          <a:p>
            <a:pPr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</a:rPr>
              <a:t>Senior Vice President, IBC</a:t>
            </a:r>
          </a:p>
          <a:p>
            <a:pPr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57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Insulated from Disruption       …so far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65" y="2184400"/>
            <a:ext cx="2782605" cy="2782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3" y="2986096"/>
            <a:ext cx="3499128" cy="13026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6282" y="5208976"/>
            <a:ext cx="8497856" cy="49244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baseline="0">
                <a:solidFill>
                  <a:srgbClr val="961432"/>
                </a:solidFill>
                <a:latin typeface="Arial"/>
                <a:ea typeface="MS PGothic" pitchFamily="34" charset="-128"/>
                <a:cs typeface="Tahom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143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143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143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143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9pPr>
          </a:lstStyle>
          <a:p>
            <a:pPr algn="ctr">
              <a:tabLst>
                <a:tab pos="6972300" algn="l"/>
              </a:tabLst>
            </a:pPr>
            <a:r>
              <a:rPr lang="en-US" kern="0" dirty="0" smtClean="0"/>
              <a:t>…unlike the hotel and taxi sectors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63038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3"/>
          <a:stretch/>
        </p:blipFill>
        <p:spPr bwMode="auto">
          <a:xfrm>
            <a:off x="1909482" y="1689101"/>
            <a:ext cx="4645073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Implications for P&amp;C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00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stomer exper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/>
          <a:stretch/>
        </p:blipFill>
        <p:spPr bwMode="auto">
          <a:xfrm>
            <a:off x="0" y="1638299"/>
            <a:ext cx="9144000" cy="45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experiences with their insurers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970575" y="2954424"/>
            <a:ext cx="1752599" cy="2178424"/>
          </a:xfrm>
          <a:prstGeom prst="rect">
            <a:avLst/>
          </a:prstGeom>
          <a:solidFill>
            <a:srgbClr val="9A28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03030" y="1792076"/>
            <a:ext cx="1752599" cy="3325906"/>
          </a:xfrm>
          <a:prstGeom prst="rect">
            <a:avLst/>
          </a:prstGeom>
          <a:solidFill>
            <a:srgbClr val="9A28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6143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5033" y="3720469"/>
            <a:ext cx="148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34%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488" y="3678711"/>
            <a:ext cx="148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55%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046" y="5174607"/>
            <a:ext cx="160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Under 35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2020" y="5174606"/>
            <a:ext cx="160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Over 35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6297999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Source: World Insurance Report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258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Innovation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649042"/>
              </p:ext>
            </p:extLst>
          </p:nvPr>
        </p:nvGraphicFramePr>
        <p:xfrm>
          <a:off x="512763" y="1330325"/>
          <a:ext cx="7989887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780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Forces Affecting Insurers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19" y="3670299"/>
            <a:ext cx="7989731" cy="25050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Personal and Commercial lines are no longer bookends of the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Customers want event-based 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Technology and big data lead to individual risk-managed pricing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4" y="1211353"/>
            <a:ext cx="2374392" cy="2361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3" y="1211353"/>
            <a:ext cx="2407678" cy="2361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8" y="1211353"/>
            <a:ext cx="2363297" cy="2361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283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9"/>
          <a:stretch/>
        </p:blipFill>
        <p:spPr bwMode="auto">
          <a:xfrm rot="16200000" flipH="1">
            <a:off x="1143001" y="-1143000"/>
            <a:ext cx="6858000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GFIA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9" y="2130425"/>
            <a:ext cx="4300381" cy="45656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role </a:t>
            </a:r>
          </a:p>
          <a:p>
            <a:pPr marL="0" indent="0">
              <a:buNone/>
            </a:pPr>
            <a:r>
              <a:rPr lang="en-US" dirty="0" smtClean="0"/>
              <a:t>can associations </a:t>
            </a:r>
          </a:p>
          <a:p>
            <a:pPr marL="0" indent="0">
              <a:buNone/>
            </a:pPr>
            <a:r>
              <a:rPr lang="en-US" dirty="0" smtClean="0"/>
              <a:t>play?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935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Consumers are There … Whether or Not Permitted by Regulation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433551">
            <a:off x="2485430" y="2299170"/>
            <a:ext cx="4279311" cy="4434311"/>
            <a:chOff x="4175620" y="109266"/>
            <a:chExt cx="5091953" cy="5410200"/>
          </a:xfrm>
          <a:effectLst>
            <a:outerShdw blurRad="330200" dist="3810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4898255" y="685800"/>
              <a:ext cx="2075325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9" t="15562" r="9130" b="20259"/>
            <a:stretch/>
          </p:blipFill>
          <p:spPr>
            <a:xfrm>
              <a:off x="4898255" y="981520"/>
              <a:ext cx="2133600" cy="31242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620" y="109266"/>
              <a:ext cx="5091953" cy="541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329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Duty of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5240783"/>
              </p:ext>
            </p:extLst>
          </p:nvPr>
        </p:nvGraphicFramePr>
        <p:xfrm>
          <a:off x="558800" y="1473200"/>
          <a:ext cx="7810500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395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100"/>
  <p:tag name="BASENAME" val="Generic"/>
  <p:tag name="SAVETOFOLDER" val="D:\CLIENTS\IBC\IBC PPT TEMPLATE\FINAL FILES\JPGS\"/>
  <p:tag name="IMAGEWIDTH" val="3000"/>
  <p:tag name="IMAGEHEIGHT" val="2250"/>
  <p:tag name="EXPORTRANGE" val="SlideRange"/>
  <p:tag name="EXPORTSLIDERANGE" val="1,2"/>
  <p:tag name="SIZEBY" val="PIXELS"/>
  <p:tag name="EXPORTAS" val="JPG"/>
  <p:tag name="NUMBERFORMAT" val="00"/>
  <p:tag name="ARTICULATE_PROJECT_OPEN" val="0"/>
</p:tagLst>
</file>

<file path=ppt/theme/theme1.xml><?xml version="1.0" encoding="utf-8"?>
<a:theme xmlns:a="http://schemas.openxmlformats.org/drawingml/2006/main" name="2_IBC slide format - D">
  <a:themeElements>
    <a:clrScheme name="2_IBC slide format - 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IBC slide format - D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IBC slide format - 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BC slide format - 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BC slide format - 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BC slide format - 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BC slide format - 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BC slide format - 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BC slide format - 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8137</TotalTime>
  <Words>165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ＭＳ Ｐゴシック</vt:lpstr>
      <vt:lpstr>Arial</vt:lpstr>
      <vt:lpstr>Palatino Linotype</vt:lpstr>
      <vt:lpstr>Tahoma</vt:lpstr>
      <vt:lpstr>Times New Roman</vt:lpstr>
      <vt:lpstr>Wingdings</vt:lpstr>
      <vt:lpstr>2_IBC slide format - D</vt:lpstr>
      <vt:lpstr>PowerPoint Presentation</vt:lpstr>
      <vt:lpstr>Insurance Insulated from Disruption       …so far</vt:lpstr>
      <vt:lpstr>Structural Implications for P&amp;C</vt:lpstr>
      <vt:lpstr>Positive experiences with their insurers</vt:lpstr>
      <vt:lpstr>Two Types of Innovation</vt:lpstr>
      <vt:lpstr>Three Forces Affecting Insurers</vt:lpstr>
      <vt:lpstr>GFIA Working Group</vt:lpstr>
      <vt:lpstr>Consumers are There … Whether or Not Permitted by Regulation</vt:lpstr>
      <vt:lpstr>The Duty of Regulators</vt:lpstr>
      <vt:lpstr>Regulation that is Technology-Agnostic</vt:lpstr>
      <vt:lpstr>PowerPoint Presentation</vt:lpstr>
    </vt:vector>
  </TitlesOfParts>
  <Company>IBC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Mgmt Conference 2009</dc:title>
  <dc:subject>DF speech</dc:subject>
  <dc:creator>lsartor</dc:creator>
  <cp:lastModifiedBy>Hogge, Stephen</cp:lastModifiedBy>
  <cp:revision>612</cp:revision>
  <cp:lastPrinted>2016-11-07T20:54:10Z</cp:lastPrinted>
  <dcterms:created xsi:type="dcterms:W3CDTF">2003-01-16T18:37:57Z</dcterms:created>
  <dcterms:modified xsi:type="dcterms:W3CDTF">2016-11-08T12:10:02Z</dcterms:modified>
</cp:coreProperties>
</file>